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0.50622406639004147</c:v>
                </c:pt>
                <c:pt idx="1">
                  <c:v>0.49170124481327798</c:v>
                </c:pt>
                <c:pt idx="2">
                  <c:v>2.0746887966804979E-3</c:v>
                </c:pt>
                <c:pt idx="3">
                  <c:v>0</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0.83673469387755106</c:v>
                </c:pt>
                <c:pt idx="1">
                  <c:v>0.16326530612244899</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3.1120331950207469E-2</c:v>
                </c:pt>
                <c:pt idx="1">
                  <c:v>5.8091286307053937E-2</c:v>
                </c:pt>
                <c:pt idx="2">
                  <c:v>0.2033195020746888</c:v>
                </c:pt>
                <c:pt idx="3">
                  <c:v>0.70746887966804972</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0.93568464730290457</c:v>
                </c:pt>
                <c:pt idx="1">
                  <c:v>8.2987551867219917E-3</c:v>
                </c:pt>
                <c:pt idx="2">
                  <c:v>2.489626556016598E-2</c:v>
                </c:pt>
                <c:pt idx="3">
                  <c:v>2.0746887966804979E-3</c:v>
                </c:pt>
                <c:pt idx="4">
                  <c:v>6.2240663900414942E-3</c:v>
                </c:pt>
                <c:pt idx="5">
                  <c:v>2.2821576763485479E-2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0.25586353944562901</c:v>
                </c:pt>
                <c:pt idx="1">
                  <c:v>2.1321961620469078E-3</c:v>
                </c:pt>
                <c:pt idx="2">
                  <c:v>0.68230277185501065</c:v>
                </c:pt>
                <c:pt idx="3">
                  <c:v>0</c:v>
                </c:pt>
                <c:pt idx="4">
                  <c:v>2.1321961620469078E-3</c:v>
                </c:pt>
                <c:pt idx="5">
                  <c:v>2.5586353944562899E-2</c:v>
                </c:pt>
                <c:pt idx="6">
                  <c:v>0</c:v>
                </c:pt>
                <c:pt idx="7">
                  <c:v>1.705756929637527E-2</c:v>
                </c:pt>
                <c:pt idx="8">
                  <c:v>1.492537313432836E-2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0</c:formatCode>
                <c:ptCount val="7"/>
                <c:pt idx="1">
                  <c:v>3</c:v>
                </c:pt>
                <c:pt idx="2">
                  <c:v>1</c:v>
                </c:pt>
                <c:pt idx="3">
                  <c:v>47</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0"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6</c:v>
                </c:pt>
                <c:pt idx="1">
                  <c:v>37</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7.1427884219663582</c:v>
                </c:pt>
                <c:pt idx="1">
                  <c:v>5.7536101015933756</c:v>
                </c:pt>
                <c:pt idx="2">
                  <c:v>6.5060941856754138</c:v>
                </c:pt>
                <c:pt idx="3" formatCode="General">
                  <c:v>5.9431008853919636</c:v>
                </c:pt>
                <c:pt idx="4">
                  <c:v>7.6086616227088761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7.8721651381573796</c:v>
                </c:pt>
                <c:pt idx="1">
                  <c:v>6.2853989193214019</c:v>
                </c:pt>
                <c:pt idx="2">
                  <c:v>6.9467437999047208</c:v>
                </c:pt>
                <c:pt idx="3" formatCode="General">
                  <c:v>6.3007860953062638</c:v>
                </c:pt>
                <c:pt idx="4">
                  <c:v>7.9512256923204401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7.9474546810698312</c:v>
                </c:pt>
                <c:pt idx="1">
                  <c:v>8.4508964481922266</c:v>
                </c:pt>
                <c:pt idx="2">
                  <c:v>8.9735624234662161</c:v>
                </c:pt>
                <c:pt idx="3">
                  <c:v>6.9417153147377277</c:v>
                </c:pt>
                <c:pt idx="4">
                  <c:v>9.464882459596101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6.7802757958390529</c:v>
                </c:pt>
                <c:pt idx="1">
                  <c:v>7.3393608906108776</c:v>
                </c:pt>
                <c:pt idx="2">
                  <c:v>8.4839825749137621</c:v>
                </c:pt>
                <c:pt idx="3">
                  <c:v>6.4655850303107192</c:v>
                </c:pt>
                <c:pt idx="4">
                  <c:v>9.1125653313527284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Mid Yorkshire Teaching NHS Trust</c:v>
                </c:pt>
                <c:pt idx="1">
                  <c:v>Doncaster and Bassetlaw Teaching Hospitals NHS Foundation Trust</c:v>
                </c:pt>
                <c:pt idx="2">
                  <c:v>The Rotherham NHS Foundation Trust</c:v>
                </c:pt>
                <c:pt idx="3">
                  <c:v>North Cumbria Integrated Care NHS Foundation Trust</c:v>
                </c:pt>
                <c:pt idx="4">
                  <c:v>Airedale NHS Foundation Trust</c:v>
                </c:pt>
              </c:strCache>
            </c:strRef>
          </c:cat>
          <c:val>
            <c:numRef>
              <c:f>Sheet1!$B$2:$B$6</c:f>
              <c:numCache>
                <c:formatCode>0.0</c:formatCode>
                <c:ptCount val="5"/>
                <c:pt idx="0">
                  <c:v>6.4212748357773064</c:v>
                </c:pt>
                <c:pt idx="1">
                  <c:v>6.5189790536017753</c:v>
                </c:pt>
                <c:pt idx="2">
                  <c:v>6.7850693746261461</c:v>
                </c:pt>
                <c:pt idx="3">
                  <c:v>6.7864406341888666</c:v>
                </c:pt>
                <c:pt idx="4">
                  <c:v>6.8514195026849576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Mid Yorkshire Teaching NHS Trust</c:v>
                </c:pt>
                <c:pt idx="1">
                  <c:v>Doncaster and Bassetlaw Teaching Hospitals NHS Foundation Trust</c:v>
                </c:pt>
                <c:pt idx="2">
                  <c:v>The Rotherham NHS Foundation Trust</c:v>
                </c:pt>
                <c:pt idx="3">
                  <c:v>North Cumbria Integrated Care NHS Foundation Trust</c:v>
                </c:pt>
                <c:pt idx="4">
                  <c:v>Airedale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Tees Hospitals NHS Foundation Trust</c:v>
                </c:pt>
                <c:pt idx="1">
                  <c:v>The Newcastle Upon Tyne Hospitals NHS Foundation Trust</c:v>
                </c:pt>
                <c:pt idx="2">
                  <c:v>Northumbria Healthcare NHS Foundation Trust</c:v>
                </c:pt>
                <c:pt idx="3">
                  <c:v>Sheffield Teaching Hospitals NHS Foundation Trust</c:v>
                </c:pt>
                <c:pt idx="4">
                  <c:v>Gateshead Health NHS Foundation Trust</c:v>
                </c:pt>
              </c:strCache>
            </c:strRef>
          </c:cat>
          <c:val>
            <c:numRef>
              <c:f>Sheet1!$B$2:$B$6</c:f>
              <c:numCache>
                <c:formatCode>0.0</c:formatCode>
                <c:ptCount val="5"/>
                <c:pt idx="0">
                  <c:v>7.8473092968725036</c:v>
                </c:pt>
                <c:pt idx="1">
                  <c:v>7.7678712648257147</c:v>
                </c:pt>
                <c:pt idx="2">
                  <c:v>7.7558949714192478</c:v>
                </c:pt>
                <c:pt idx="3">
                  <c:v>7.6519284050706604</c:v>
                </c:pt>
                <c:pt idx="4">
                  <c:v>7.5735708600845086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Tees Hospitals NHS Foundation Trust</c:v>
                </c:pt>
                <c:pt idx="1">
                  <c:v>The Newcastle Upon Tyne Hospitals NHS Foundation Trust</c:v>
                </c:pt>
                <c:pt idx="2">
                  <c:v>Northumbria Healthcare NHS Foundation Trust</c:v>
                </c:pt>
                <c:pt idx="3">
                  <c:v>Sheffield Teaching Hospitals NHS Foundation Trust</c:v>
                </c:pt>
                <c:pt idx="4">
                  <c:v>Gateshead Health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6.8514195026849576</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0.28206600878207055</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0.161510617898597</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1.6861478478413146</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0.161510617898597</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0.57932191253196841</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0.8202677056903962</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6.6409228471049309</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0.14612076455280132</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0.40991123606199587</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0.11428018790208849</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1.1930688854338252</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0.11428018790208938</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0.40991123606199587</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0.46029413091537918</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7.4072414752745273</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0.47242022116961824</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0.17415045802515738</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1.8181059785435281</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0.17415045802515738</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0.6246597141668726</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0.73838830551383161</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6.5060941856754138</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York and Scarborough Teaching Hospitals NHS Foundation Trust</c:v>
                </c:pt>
                <c:pt idx="2">
                  <c:v>County Durham and Darlington NHS Foundation Trust</c:v>
                </c:pt>
                <c:pt idx="3">
                  <c:v>Leeds Teaching Hospitals NHS Trust</c:v>
                </c:pt>
                <c:pt idx="4">
                  <c:v>Mid Yorkshire Teaching NHS Trust</c:v>
                </c:pt>
              </c:strCache>
            </c:strRef>
          </c:cat>
          <c:val>
            <c:numRef>
              <c:f>Sheet1!$B$2:$B$6</c:f>
              <c:numCache>
                <c:formatCode>0.0</c:formatCode>
                <c:ptCount val="5"/>
                <c:pt idx="0">
                  <c:v>7.2262694997601464</c:v>
                </c:pt>
                <c:pt idx="1">
                  <c:v>7.2907605356746457</c:v>
                </c:pt>
                <c:pt idx="2">
                  <c:v>7.3890765858550909</c:v>
                </c:pt>
                <c:pt idx="3">
                  <c:v>7.3891588880708801</c:v>
                </c:pt>
                <c:pt idx="4">
                  <c:v>7.4732056206310062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York and Scarborough Teaching Hospitals NHS Foundation Trust</c:v>
                </c:pt>
                <c:pt idx="2">
                  <c:v>County Durham and Darlington NHS Foundation Trust</c:v>
                </c:pt>
                <c:pt idx="3">
                  <c:v>Leeds Teaching Hospitals NHS Trust</c:v>
                </c:pt>
                <c:pt idx="4">
                  <c:v>Mid Yorkshire Teaching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South Tees Hospitals NHS Foundation Trust</c:v>
                </c:pt>
                <c:pt idx="3">
                  <c:v>North Cumbria Integrated Care NHS Foundation Trust</c:v>
                </c:pt>
                <c:pt idx="4">
                  <c:v>Northern Lincolnshire And Goole NHS Foundation Trust</c:v>
                </c:pt>
              </c:strCache>
            </c:strRef>
          </c:cat>
          <c:val>
            <c:numRef>
              <c:f>Sheet1!$B$2:$B$6</c:f>
              <c:numCache>
                <c:formatCode>0.0</c:formatCode>
                <c:ptCount val="5"/>
                <c:pt idx="0">
                  <c:v>8.3508088663889684</c:v>
                </c:pt>
                <c:pt idx="1">
                  <c:v>8.246644438689783</c:v>
                </c:pt>
                <c:pt idx="2">
                  <c:v>7.8516974929125816</c:v>
                </c:pt>
                <c:pt idx="3">
                  <c:v>7.7705442069896362</c:v>
                </c:pt>
                <c:pt idx="4">
                  <c:v>7.7646398630200713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South Tees Hospitals NHS Foundation Trust</c:v>
                </c:pt>
                <c:pt idx="3">
                  <c:v>North Cumbria Integrated Care NHS Foundation Trust</c:v>
                </c:pt>
                <c:pt idx="4">
                  <c:v>Northern Lincolnshire And Goole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7.6240939696381922</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0.25874353894167701</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0.12248910737216079</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1.2787688355526221</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0.12248910737216168</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0.43935578273699694</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1.629838967146557</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3.7872039695409359</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0.19260197729680328</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0.17859310249659721</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4.979042172008441E-2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0.5198049113968608</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4.979042172008441E-2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0.17859310249659721</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5.2482536250485268E-2</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9.464882459596101</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0.1138990755464766</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0.27965792359448027</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7.796653822841737E-2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0.81395955478308135</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7.7966538228416482E-2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0.27965792359447939</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0.41642212429363212</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8.110253270001877</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0.25926118957366562</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9.575305414918045E-2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0.99964824776561034</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9.5753054149181338E-2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0.34345631997586601</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0.32012512221538536</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8.4368288077862168</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0.40700746186627779</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0.13450098701400037</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1.4041711482311223</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0.13450098701400126</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0.48244115494196027</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1.740975765762677</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6.7180937541089651</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0.1853372915908551</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0.23054939668031338</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6.4275448085922449E-2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0.67102652363796622</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6.4275448085922449E-2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0.23054939668031338</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0.33174344237923492</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9.227301556795064</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Tyneside and Sunderland NHS Foundation Trust</c:v>
                </c:pt>
                <c:pt idx="1">
                  <c:v>The Rotherham NHS Foundation Trust</c:v>
                </c:pt>
                <c:pt idx="2">
                  <c:v>Mid Yorkshire Teaching NHS Trust</c:v>
                </c:pt>
                <c:pt idx="3">
                  <c:v>Barnsley Hospital NHS Foundation Trust</c:v>
                </c:pt>
                <c:pt idx="4">
                  <c:v>Bradford Teaching Hospitals NHS Foundation Trust</c:v>
                </c:pt>
              </c:strCache>
            </c:strRef>
          </c:cat>
          <c:val>
            <c:numRef>
              <c:f>Sheet1!$B$2:$B$6</c:f>
              <c:numCache>
                <c:formatCode>0.0</c:formatCode>
                <c:ptCount val="5"/>
                <c:pt idx="0">
                  <c:v>7.8056548520410418</c:v>
                </c:pt>
                <c:pt idx="1">
                  <c:v>7.9381933237588704</c:v>
                </c:pt>
                <c:pt idx="2">
                  <c:v>7.9771811328479547</c:v>
                </c:pt>
                <c:pt idx="3">
                  <c:v>8.0143994523587132</c:v>
                </c:pt>
                <c:pt idx="4">
                  <c:v>8.0643733116150358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Tyneside and Sunderland NHS Foundation Trust</c:v>
                </c:pt>
                <c:pt idx="1">
                  <c:v>The Rotherham NHS Foundation Trust</c:v>
                </c:pt>
                <c:pt idx="2">
                  <c:v>Mid Yorkshire Teaching NHS Trust</c:v>
                </c:pt>
                <c:pt idx="3">
                  <c:v>Barnsley Hospital NHS Foundation Trust</c:v>
                </c:pt>
                <c:pt idx="4">
                  <c:v>Bradford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South Tees Hospitals NHS Foundation Trust</c:v>
                </c:pt>
                <c:pt idx="2">
                  <c:v>Hull University Teaching Hospitals NHS Trust</c:v>
                </c:pt>
                <c:pt idx="3">
                  <c:v>Northumbria Healthcare NHS Foundation Trust</c:v>
                </c:pt>
                <c:pt idx="4">
                  <c:v>Sheffield Teaching Hospitals NHS Foundation Trust</c:v>
                </c:pt>
              </c:strCache>
            </c:strRef>
          </c:cat>
          <c:val>
            <c:numRef>
              <c:f>Sheet1!$B$2:$B$6</c:f>
              <c:numCache>
                <c:formatCode>0.0</c:formatCode>
                <c:ptCount val="5"/>
                <c:pt idx="0">
                  <c:v>8.7719522907135357</c:v>
                </c:pt>
                <c:pt idx="1">
                  <c:v>8.5331691689531404</c:v>
                </c:pt>
                <c:pt idx="2">
                  <c:v>8.5152550370467655</c:v>
                </c:pt>
                <c:pt idx="3">
                  <c:v>8.5143870376539699</c:v>
                </c:pt>
                <c:pt idx="4">
                  <c:v>8.3748598380991695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South Tees Hospitals NHS Foundation Trust</c:v>
                </c:pt>
                <c:pt idx="2">
                  <c:v>Hull University Teaching Hospitals NHS Trust</c:v>
                </c:pt>
                <c:pt idx="3">
                  <c:v>Northumbria Healthcare NHS Foundation Trust</c:v>
                </c:pt>
                <c:pt idx="4">
                  <c:v>Sheffield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8.2982282792221813</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5.9847319531019849E-2</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0.18356692372979211</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5.1177085892996743E-2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0.53428148786752772</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5.1177085892996743E-2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0.18356692372979211</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6.1144462338841521E-2</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9.5707111145089883</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0.50716545974978366</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0.16994415255927819</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1.7741927485594271</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0.16994415255927819</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0.60957213070708605</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0.6262687990069935</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6.9417153147377277</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0.31114843413267135</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0.14839861957928591</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1.5492604528535345</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0.14839861957928591</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0.43876857133819414</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8.0980202006217592</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3.8321319068951532E-2</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0.30883704075577612</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8.6101457934560699E-2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0.89888695790580364</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8.6101457934558923E-2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0.30883704075577612</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0.36110408711002329</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8.5137007750155576</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0.1913723633025084</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0.38753865480771843</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0.10804287951757985</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1.1279522742431958</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0.10804287951757985</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0.38753865480771843</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0.32794104083311204</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8.3669939912268685</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South Tyneside and Sunderland NHS Foundation Trust</c:v>
                </c:pt>
                <c:pt idx="2">
                  <c:v>Bradford Teaching Hospitals NHS Foundation Trust</c:v>
                </c:pt>
                <c:pt idx="3">
                  <c:v>Northern Lincolnshire And Goole NHS Foundation Trust</c:v>
                </c:pt>
                <c:pt idx="4">
                  <c:v>Doncaster and Bassetlaw Teaching Hospitals NHS Foundation Trust</c:v>
                </c:pt>
              </c:strCache>
            </c:strRef>
          </c:cat>
          <c:val>
            <c:numRef>
              <c:f>Sheet1!$B$2:$B$6</c:f>
              <c:numCache>
                <c:formatCode>0.0</c:formatCode>
                <c:ptCount val="5"/>
                <c:pt idx="0">
                  <c:v>8.3946399694513527</c:v>
                </c:pt>
                <c:pt idx="1">
                  <c:v>8.6428405892100191</c:v>
                </c:pt>
                <c:pt idx="2">
                  <c:v>8.6478005920175409</c:v>
                </c:pt>
                <c:pt idx="3">
                  <c:v>8.6668461482208929</c:v>
                </c:pt>
                <c:pt idx="4">
                  <c:v>8.7569098603985847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South Tyneside and Sunderland NHS Foundation Trust</c:v>
                </c:pt>
                <c:pt idx="2">
                  <c:v>Bradford Teaching Hospitals NHS Foundation Trust</c:v>
                </c:pt>
                <c:pt idx="3">
                  <c:v>Northern Lincolnshire And Goole NHS Foundation Trust</c:v>
                </c:pt>
                <c:pt idx="4">
                  <c:v>Doncaster and Bassetlaw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Northumbria Healthcare NHS Foundation Trust</c:v>
                </c:pt>
                <c:pt idx="1">
                  <c:v>Gateshead Health NHS Foundation Trust</c:v>
                </c:pt>
                <c:pt idx="2">
                  <c:v>The Newcastle Upon Tyne Hospitals NHS Foundation Trust</c:v>
                </c:pt>
                <c:pt idx="3">
                  <c:v>Sheffield Teaching Hospitals NHS Foundation Trust</c:v>
                </c:pt>
                <c:pt idx="4">
                  <c:v>Leeds Teaching Hospitals NHS Trust</c:v>
                </c:pt>
              </c:strCache>
            </c:strRef>
          </c:cat>
          <c:val>
            <c:numRef>
              <c:f>Sheet1!$B$2:$B$6</c:f>
              <c:numCache>
                <c:formatCode>0.0</c:formatCode>
                <c:ptCount val="5"/>
                <c:pt idx="0">
                  <c:v>9.2459131233184877</c:v>
                </c:pt>
                <c:pt idx="1">
                  <c:v>9.2241903244585384</c:v>
                </c:pt>
                <c:pt idx="2">
                  <c:v>9.2069637437837475</c:v>
                </c:pt>
                <c:pt idx="3">
                  <c:v>9.0264815240989318</c:v>
                </c:pt>
                <c:pt idx="4">
                  <c:v>9.0098513348864415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Northumbria Healthcare NHS Foundation Trust</c:v>
                </c:pt>
                <c:pt idx="1">
                  <c:v>Gateshead Health NHS Foundation Trust</c:v>
                </c:pt>
                <c:pt idx="2">
                  <c:v>The Newcastle Upon Tyne Hospitals NHS Foundation Trust</c:v>
                </c:pt>
                <c:pt idx="3">
                  <c:v>Sheffield Teaching Hospitals NHS Foundation Trust</c:v>
                </c:pt>
                <c:pt idx="4">
                  <c:v>Leeds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8.9498585610971357</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7.4785779067427782E-2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0.22244342137347495</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6.2015562774911714E-2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0.64743364285335048</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6.2015562774911714E-2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0.22244342137347495</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0.29928175195792406</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9.1387145834653527</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0.1050612179985535</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5.9731914820790877E-2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0.62359268345904439</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5.9731914820790877E-2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0.2142522119189838</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0.14970843456614347</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9.0771958240190678</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9.9999041676866796E-2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0.23184977643317239</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6.4637984238695267E-2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0.674811349439004</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6.4637984238695267E-2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0.23184977643317239</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0.18858180603370656</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8.6336652758069867</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South Tyneside and Sunderland NHS Foundation Trust</c:v>
                </c:pt>
                <c:pt idx="2">
                  <c:v>Bradford Teaching Hospitals NHS Foundation Trust</c:v>
                </c:pt>
                <c:pt idx="3">
                  <c:v>Mid Yorkshire Teaching NHS Trust</c:v>
                </c:pt>
                <c:pt idx="4">
                  <c:v>York and Scarborough Teaching Hospitals NHS Foundation Trust</c:v>
                </c:pt>
              </c:strCache>
            </c:strRef>
          </c:cat>
          <c:val>
            <c:numRef>
              <c:f>Sheet1!$B$2:$B$6</c:f>
              <c:numCache>
                <c:formatCode>0.0</c:formatCode>
                <c:ptCount val="5"/>
                <c:pt idx="0">
                  <c:v>8.3063266493778265</c:v>
                </c:pt>
                <c:pt idx="1">
                  <c:v>8.3629090243725841</c:v>
                </c:pt>
                <c:pt idx="2">
                  <c:v>8.404613612565953</c:v>
                </c:pt>
                <c:pt idx="3">
                  <c:v>8.4469604665676332</c:v>
                </c:pt>
                <c:pt idx="4">
                  <c:v>8.4470310317539568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South Tyneside and Sunderland NHS Foundation Trust</c:v>
                </c:pt>
                <c:pt idx="2">
                  <c:v>Bradford Teaching Hospitals NHS Foundation Trust</c:v>
                </c:pt>
                <c:pt idx="3">
                  <c:v>Mid Yorkshire Teaching NHS Trust</c:v>
                </c:pt>
                <c:pt idx="4">
                  <c:v>York and Scarborough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Northumbria Healthcare NHS Foundation Trust</c:v>
                </c:pt>
                <c:pt idx="1">
                  <c:v>Gateshead Health NHS Foundation Trust</c:v>
                </c:pt>
                <c:pt idx="2">
                  <c:v>South Tees Hospitals NHS Foundation Trust</c:v>
                </c:pt>
                <c:pt idx="3">
                  <c:v>North Cumbria Integrated Care NHS Foundation Trust</c:v>
                </c:pt>
                <c:pt idx="4">
                  <c:v>The Newcastle Upon Tyne Hospitals NHS Foundation Trust</c:v>
                </c:pt>
              </c:strCache>
            </c:strRef>
          </c:cat>
          <c:val>
            <c:numRef>
              <c:f>Sheet1!$B$2:$B$6</c:f>
              <c:numCache>
                <c:formatCode>0.0</c:formatCode>
                <c:ptCount val="5"/>
                <c:pt idx="0">
                  <c:v>8.9398374530865627</c:v>
                </c:pt>
                <c:pt idx="1">
                  <c:v>8.8927719390291848</c:v>
                </c:pt>
                <c:pt idx="2">
                  <c:v>8.8126282640363627</c:v>
                </c:pt>
                <c:pt idx="3">
                  <c:v>8.6897310659934099</c:v>
                </c:pt>
                <c:pt idx="4">
                  <c:v>8.6720659967758298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Northumbria Healthcare NHS Foundation Trust</c:v>
                </c:pt>
                <c:pt idx="1">
                  <c:v>Gateshead Health NHS Foundation Trust</c:v>
                </c:pt>
                <c:pt idx="2">
                  <c:v>South Tees Hospitals NHS Foundation Trust</c:v>
                </c:pt>
                <c:pt idx="3">
                  <c:v>North Cumbria Integrated Care NHS Foundation Trust</c:v>
                </c:pt>
                <c:pt idx="4">
                  <c:v>The Newcastle Upon Tyne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8.5212439543866694</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0.33040514801882459</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9.7643902216767664E-2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1.0193884322886966</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9.7643902216766776E-2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0.3502385967888344</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0.6962069071308683</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7.5062795007864631</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0.18793314389994897</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0.25724904451297448</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7.1719110281058818E-2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0.74873729679757162</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7.1719110281058818E-2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0.25724904451297448</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0.18044419120415256</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8.9064031178541825</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0.11340678553124839</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0.19146930370531656</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5.3380210347821588E-2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0.55728179339768502</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5.3380210347821588E-2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0.19146930370531656</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0.23213013459466225</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9.0369594047070549</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0.23103047758128614</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7.4237326511200408E-2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0.77502711558532766</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7.4237326511200408E-2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0.2662816261574239</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0.16896370879108424</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8.6353337941989743</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Bradford Teaching Hospitals NHS Foundation Trust</c:v>
                </c:pt>
                <c:pt idx="2">
                  <c:v>Mid Yorkshire Teaching NHS Trust</c:v>
                </c:pt>
                <c:pt idx="3">
                  <c:v>South Tyneside and Sunderland NHS Foundation Trust</c:v>
                </c:pt>
                <c:pt idx="4">
                  <c:v>York and Scarborough Teaching Hospitals NHS Foundation Trust</c:v>
                </c:pt>
              </c:strCache>
            </c:strRef>
          </c:cat>
          <c:val>
            <c:numRef>
              <c:f>Sheet1!$B$2:$B$6</c:f>
              <c:numCache>
                <c:formatCode>0.0</c:formatCode>
                <c:ptCount val="5"/>
                <c:pt idx="0">
                  <c:v>8.1419688738442932</c:v>
                </c:pt>
                <c:pt idx="1">
                  <c:v>8.1587548991525214</c:v>
                </c:pt>
                <c:pt idx="2">
                  <c:v>8.1964215463164045</c:v>
                </c:pt>
                <c:pt idx="3">
                  <c:v>8.2006998840304863</c:v>
                </c:pt>
                <c:pt idx="4">
                  <c:v>8.2129921370451573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Bradford Teaching Hospitals NHS Foundation Trust</c:v>
                </c:pt>
                <c:pt idx="2">
                  <c:v>Mid Yorkshire Teaching NHS Trust</c:v>
                </c:pt>
                <c:pt idx="3">
                  <c:v>South Tyneside and Sunderland NHS Foundation Trust</c:v>
                </c:pt>
                <c:pt idx="4">
                  <c:v>York and Scarborough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The Newcastle Upon Tyne Hospitals NHS Foundation Trust</c:v>
                </c:pt>
                <c:pt idx="3">
                  <c:v>Barnsley Hospital NHS Foundation Trust</c:v>
                </c:pt>
                <c:pt idx="4">
                  <c:v>South Tees Hospitals NHS Foundation Trust</c:v>
                </c:pt>
              </c:strCache>
            </c:strRef>
          </c:cat>
          <c:val>
            <c:numRef>
              <c:f>Sheet1!$B$2:$B$6</c:f>
              <c:numCache>
                <c:formatCode>0.0</c:formatCode>
                <c:ptCount val="5"/>
                <c:pt idx="0">
                  <c:v>8.8473619978199363</c:v>
                </c:pt>
                <c:pt idx="1">
                  <c:v>8.7635269886481275</c:v>
                </c:pt>
                <c:pt idx="2">
                  <c:v>8.5433719912406367</c:v>
                </c:pt>
                <c:pt idx="3">
                  <c:v>8.4955288463716787</c:v>
                </c:pt>
                <c:pt idx="4">
                  <c:v>8.4924705677817514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The Newcastle Upon Tyne Hospitals NHS Foundation Trust</c:v>
                </c:pt>
                <c:pt idx="3">
                  <c:v>Barnsley Hospital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8.3854148389184022</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0.31432994526318225</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0.30176467255623596</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8.4129734557272684E-2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0.8783024466680418</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8.4129734557272684E-2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0.30176467255623685</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0.60985308707113539</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7.9732557851395613</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0.18176471548614082</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5.9419848240066742E-2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0.62033475280214745</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5.9419848240066742E-2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0.21313286131075238</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0.31865201121470221</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8.8701665513747532</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0.23956692756825859</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0.28016998929554759</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7.8109298317401432E-2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0.81544994977959462</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7.8109298317401432E-2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0.28016998929554759</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0.48882633520728014</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7.3262483018501792</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0.27309187825205061</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7.84638130702211E-2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0.81915103330754846</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7.8463813070220212E-2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0.28144159711487404</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0.36071408597191557</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7.9446709197800871</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7.4187657582331923E-2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0.22859670239328533</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6.3731051518068682E-2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0.66534310100481253</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6.3731051518070458E-2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0.22859670239328445</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0.52207078114751937</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8.2065181419296174</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0.1192083069998553</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0.20049199344521185</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5.589566878893315E-2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0.58354282126072121</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5.589566878893315E-2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0.20049199344521185</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0.44064216327249284</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8.8079411537885761</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2.2254561379499549E-2</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0.13403392841425799</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3.7367657133749788E-2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0.390113018417793</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3.7367657133749788E-2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0.13403392841425799</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7.3543151682525121E-2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9.5691030185660289</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Tyneside and Sunderland NHS Foundation Trust</c:v>
                </c:pt>
                <c:pt idx="1">
                  <c:v>Leeds Teaching Hospitals NHS Trust</c:v>
                </c:pt>
                <c:pt idx="2">
                  <c:v>Hull University Teaching Hospitals NHS Trust</c:v>
                </c:pt>
                <c:pt idx="3">
                  <c:v>Bradford Teaching Hospitals NHS Foundation Trust</c:v>
                </c:pt>
                <c:pt idx="4">
                  <c:v>Airedale NHS Foundation Trust</c:v>
                </c:pt>
              </c:strCache>
            </c:strRef>
          </c:cat>
          <c:val>
            <c:numRef>
              <c:f>Sheet1!$B$2:$B$6</c:f>
              <c:numCache>
                <c:formatCode>0.0</c:formatCode>
                <c:ptCount val="5"/>
                <c:pt idx="0">
                  <c:v>7.5520760178466837</c:v>
                </c:pt>
                <c:pt idx="1">
                  <c:v>7.6438149690480159</c:v>
                </c:pt>
                <c:pt idx="2">
                  <c:v>7.668498605924909</c:v>
                </c:pt>
                <c:pt idx="3">
                  <c:v>7.6834142293690686</c:v>
                </c:pt>
                <c:pt idx="4">
                  <c:v>7.686117777697965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Tyneside and Sunderland NHS Foundation Trust</c:v>
                </c:pt>
                <c:pt idx="1">
                  <c:v>Leeds Teaching Hospitals NHS Trust</c:v>
                </c:pt>
                <c:pt idx="2">
                  <c:v>Hull University Teaching Hospitals NHS Trust</c:v>
                </c:pt>
                <c:pt idx="3">
                  <c:v>Bradford Teaching Hospitals NHS Foundation Trust</c:v>
                </c:pt>
                <c:pt idx="4">
                  <c:v>Airedale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North Cumbria Integrated Care NHS Foundation Trust</c:v>
                </c:pt>
                <c:pt idx="3">
                  <c:v>Sheffield Teaching Hospitals NHS Foundation Trust</c:v>
                </c:pt>
                <c:pt idx="4">
                  <c:v>Calderdale and Huddersfield NHS Foundation Trust</c:v>
                </c:pt>
              </c:strCache>
            </c:strRef>
          </c:cat>
          <c:val>
            <c:numRef>
              <c:f>Sheet1!$B$2:$B$6</c:f>
              <c:numCache>
                <c:formatCode>0.0</c:formatCode>
                <c:ptCount val="5"/>
                <c:pt idx="0">
                  <c:v>8.7594419389262903</c:v>
                </c:pt>
                <c:pt idx="1">
                  <c:v>8.4225155049690024</c:v>
                </c:pt>
                <c:pt idx="2">
                  <c:v>8.3609874655288703</c:v>
                </c:pt>
                <c:pt idx="3">
                  <c:v>8.3576649725676493</c:v>
                </c:pt>
                <c:pt idx="4">
                  <c:v>8.1703257797071185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North Cumbria Integrated Care NHS Foundation Trust</c:v>
                </c:pt>
                <c:pt idx="3">
                  <c:v>Sheffield Teaching Hospitals NHS Foundation Trust</c:v>
                </c:pt>
                <c:pt idx="4">
                  <c:v>Calderdale and Huddersfield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7.686117777697965</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0.23303111461454318</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0.42542385555674311</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0.11860499023672144</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1.2382192058508954</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0.11860499023672055</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0.42542385555674223</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0.13557582392910916</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8.9735624234662161</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5.3157051738867978E-3</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2.9219300823992249</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0.25971415874448311</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8.1273546700557784</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0.21767390357355776</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0.23526473871823939</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2.456130364826965</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0.23526473871823939</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8.1002788364184397E-2</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7.8912900292243986</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0.58014094671079519</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0.23460775390249022</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2.4492715369210636</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0.23460775390248934</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6.7907792712516013E-2</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8.0386102360830751</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0.99968888725482596</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0.57052199387623403</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0.15905726637019768</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1.6605352073014537</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0.15905726637019768</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0.57052199387623403</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1.8008013788890054E-2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7.1427884219663582</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0.52430848813418685</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0.19900767994553981</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2.0776118351224611</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0.19900767994554069</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0.71382000301047732</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0.43315072737288141</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5.9431008853919636</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Leeds Teaching Hospitals NHS Trust</c:v>
                </c:pt>
                <c:pt idx="2">
                  <c:v>York and Scarborough Teaching Hospitals NHS Foundation Trust</c:v>
                </c:pt>
                <c:pt idx="3">
                  <c:v>Doncaster and Bassetlaw Teaching Hospitals NHS Foundation Trust</c:v>
                </c:pt>
                <c:pt idx="4">
                  <c:v>Barnsley Hospital NHS Foundation Trust</c:v>
                </c:pt>
              </c:strCache>
            </c:strRef>
          </c:cat>
          <c:val>
            <c:numRef>
              <c:f>Sheet1!$B$2:$B$6</c:f>
              <c:numCache>
                <c:formatCode>0.0</c:formatCode>
                <c:ptCount val="5"/>
                <c:pt idx="0">
                  <c:v>5.7622282624258538</c:v>
                </c:pt>
                <c:pt idx="1">
                  <c:v>6.5649990646659191</c:v>
                </c:pt>
                <c:pt idx="2">
                  <c:v>6.6914271754790704</c:v>
                </c:pt>
                <c:pt idx="3">
                  <c:v>6.7547330539008952</c:v>
                </c:pt>
                <c:pt idx="4">
                  <c:v>6.8605103808595116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Leeds Teaching Hospitals NHS Trust</c:v>
                </c:pt>
                <c:pt idx="2">
                  <c:v>York and Scarborough Teaching Hospitals NHS Foundation Trust</c:v>
                </c:pt>
                <c:pt idx="3">
                  <c:v>Doncaster and Bassetlaw Teaching Hospitals NHS Foundation Trust</c:v>
                </c:pt>
                <c:pt idx="4">
                  <c:v>Barnsley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Airedale NHS Foundation Trust</c:v>
                </c:pt>
                <c:pt idx="1">
                  <c:v>Northern Lincolnshire And Goole NHS Foundation Trust</c:v>
                </c:pt>
                <c:pt idx="2">
                  <c:v>County Durham and Darlington NHS Foundation Trust</c:v>
                </c:pt>
                <c:pt idx="3">
                  <c:v>Gateshead Health NHS Foundation Trust</c:v>
                </c:pt>
                <c:pt idx="4">
                  <c:v>South Tees Hospitals NHS Foundation Trust</c:v>
                </c:pt>
              </c:strCache>
            </c:strRef>
          </c:cat>
          <c:val>
            <c:numRef>
              <c:f>Sheet1!$B$2:$B$6</c:f>
              <c:numCache>
                <c:formatCode>0.0</c:formatCode>
                <c:ptCount val="5"/>
                <c:pt idx="0">
                  <c:v>8.1991755646310285</c:v>
                </c:pt>
                <c:pt idx="1">
                  <c:v>8.1906283012421781</c:v>
                </c:pt>
                <c:pt idx="2">
                  <c:v>7.7532870508753184</c:v>
                </c:pt>
                <c:pt idx="3">
                  <c:v>7.714354187816225</c:v>
                </c:pt>
                <c:pt idx="4">
                  <c:v>7.6069249079414671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Airedale NHS Foundation Trust</c:v>
                </c:pt>
                <c:pt idx="1">
                  <c:v>Northern Lincolnshire And Goole NHS Foundation Trust</c:v>
                </c:pt>
                <c:pt idx="2">
                  <c:v>County Durham and Darlington NHS Foundation Trust</c:v>
                </c:pt>
                <c:pt idx="3">
                  <c:v>Gateshead Health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8.1991755646310285</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0.4322747488122225</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0.58621610551855685</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0.16343266735864415</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1.7062137704578628</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0.16343266735864503</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0.58621610551855596</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0.33060354282399018</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8.4508964481922266</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0.4921747455165324</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0.6100655877920973</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0.17008172470523331</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1.7756289821696098</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0.17008172470523419</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0.6100655877920973</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0.52941687066795495</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7.9474546810698312</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South Tyneside and Sunderland NHS Foundation Trust</c:v>
                </c:pt>
                <c:pt idx="2">
                  <c:v>Bradford Teaching Hospitals NHS Foundation Trust</c:v>
                </c:pt>
                <c:pt idx="3">
                  <c:v>York and Scarborough Teaching Hospitals NHS Foundation Trust</c:v>
                </c:pt>
                <c:pt idx="4">
                  <c:v>Hull University Teaching Hospitals NHS Trust</c:v>
                </c:pt>
              </c:strCache>
            </c:strRef>
          </c:cat>
          <c:val>
            <c:numRef>
              <c:f>Sheet1!$B$2:$B$6</c:f>
              <c:numCache>
                <c:formatCode>0.0</c:formatCode>
                <c:ptCount val="5"/>
                <c:pt idx="0">
                  <c:v>6.4974342083169594</c:v>
                </c:pt>
                <c:pt idx="1">
                  <c:v>6.749268104767121</c:v>
                </c:pt>
                <c:pt idx="2">
                  <c:v>6.8061622715341104</c:v>
                </c:pt>
                <c:pt idx="3">
                  <c:v>6.8168562922272136</c:v>
                </c:pt>
                <c:pt idx="4">
                  <c:v>6.8401948824352026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South Tyneside and Sunderland NHS Foundation Trust</c:v>
                </c:pt>
                <c:pt idx="2">
                  <c:v>Bradford Teaching Hospitals NHS Foundation Trust</c:v>
                </c:pt>
                <c:pt idx="3">
                  <c:v>York and Scarborough Teaching Hospitals NHS Foundation Trust</c:v>
                </c:pt>
                <c:pt idx="4">
                  <c:v>Hull University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The Newcastle Upon Tyne Hospitals NHS Foundation Trust</c:v>
                </c:pt>
                <c:pt idx="3">
                  <c:v>Sheffield Teaching Hospitals NHS Foundation Trust</c:v>
                </c:pt>
                <c:pt idx="4">
                  <c:v>South Tees Hospitals NHS Foundation Trust</c:v>
                </c:pt>
              </c:strCache>
            </c:strRef>
          </c:cat>
          <c:val>
            <c:numRef>
              <c:f>Sheet1!$B$2:$B$6</c:f>
              <c:numCache>
                <c:formatCode>0.0</c:formatCode>
                <c:ptCount val="5"/>
                <c:pt idx="0">
                  <c:v>7.7470016505733623</c:v>
                </c:pt>
                <c:pt idx="1">
                  <c:v>7.65098651615543</c:v>
                </c:pt>
                <c:pt idx="2">
                  <c:v>7.4103345859008192</c:v>
                </c:pt>
                <c:pt idx="3">
                  <c:v>7.3852975810002199</c:v>
                </c:pt>
                <c:pt idx="4">
                  <c:v>7.3168705939169598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The Newcastle Upon Tyne Hospitals NHS Foundation Trust</c:v>
                </c:pt>
                <c:pt idx="3">
                  <c:v>Sheffield Teaching Hospitals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6.8979038572269422</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0.18953294824882061</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8.8415526740298844E-2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0.92304550665833673</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8.8415526740298844E-2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0.31713736666446479</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0.56244581591726384</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7.0760348417009089</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0.93939780443488718</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0.46708005529639962</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0.1302184272804805</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1.3594618345532865</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0.13021842728047872</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0.4670800552964014</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0.14550878032104997</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8.1630261379304301</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0.20561585685182138</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0.34542750805822386</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9.6302606648903222E-2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1.0053854975931387</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9.6302606648903222E-2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0.34542750805822386</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0.49099103922993415</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5.5187818235804214</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0.12866773335563852</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8.3932407810874743E-2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0.87624238353976125</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8.3932407810874743E-2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0.30105688188833124</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0.59805930585102285</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6.6181409514781944</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0.12106029139218899</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0.11676264260687619</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1.2189853589901798</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0.11676264260687574</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0.41881554480691019</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0.66899136810332305</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4.2182356982771809</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0.45767860856551135</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0.1391191041276798</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1.4523836331663178</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0.13911910412768069</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0.49900586426821114</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0.61440414265089505</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5.7536101015933756</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0.28814192548641415</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0.12819843943944065</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3.5740766436756388E-2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0.37312851124978152</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3.5740766436756388E-2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0.12819843943944065</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0.22999557346816957</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9.0244648525949298</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0.28481021661329553</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0.11360001188409452</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1.1859679446795077</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0.11360001188409541</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0.40747151490478295</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0.49469538100807142</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7.9692420713254846</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1.7109114696434675</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0.40798953557010798</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0.11374443217259511</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1.1874756719224786</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0.11374443217259422</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0.40798953557010798</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0.31548821695197571</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6.2960333263868877</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0.69990159926474771</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0.45479681716945475</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0.12679395232663637</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1.3237108037632508</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0.1267939523266346</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0.45479681716945564</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1.2560383505526573E-2</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7.6086616227088761</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0.317310829109549</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0.12924176363671513</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1.3492656052129117</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0.12924176363671513</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0.46357686363403161</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0.97415260218560462</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7.8431571944922469</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0.22993943509030501</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0.33953179700799474</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9.4658926487535489E-2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0.98822571080828858</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9.4658926487535489E-2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0.33953179700799385</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0.94420777954410084</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6.6854576646543551</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Tyneside and Sunderland NHS Foundation Trust</c:v>
                </c:pt>
                <c:pt idx="1">
                  <c:v>York and Scarborough Teaching Hospitals NHS Foundation Trust</c:v>
                </c:pt>
                <c:pt idx="2">
                  <c:v>Mid Yorkshire Teaching NHS Trust</c:v>
                </c:pt>
                <c:pt idx="3">
                  <c:v>Bradford Teaching Hospitals NHS Foundation Trust</c:v>
                </c:pt>
                <c:pt idx="4">
                  <c:v>County Durham and Darlington NHS Foundation Trust</c:v>
                </c:pt>
              </c:strCache>
            </c:strRef>
          </c:cat>
          <c:val>
            <c:numRef>
              <c:f>Sheet1!$B$2:$B$6</c:f>
              <c:numCache>
                <c:formatCode>0.0</c:formatCode>
                <c:ptCount val="5"/>
                <c:pt idx="0">
                  <c:v>8.7609613064511009</c:v>
                </c:pt>
                <c:pt idx="1">
                  <c:v>8.8490241946869794</c:v>
                </c:pt>
                <c:pt idx="2">
                  <c:v>8.9675853142522008</c:v>
                </c:pt>
                <c:pt idx="3">
                  <c:v>8.9762545457753848</c:v>
                </c:pt>
                <c:pt idx="4">
                  <c:v>9.0009380320967232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Tyneside and Sunderland NHS Foundation Trust</c:v>
                </c:pt>
                <c:pt idx="1">
                  <c:v>York and Scarborough Teaching Hospitals NHS Foundation Trust</c:v>
                </c:pt>
                <c:pt idx="2">
                  <c:v>Mid Yorkshire Teaching NHS Trust</c:v>
                </c:pt>
                <c:pt idx="3">
                  <c:v>Bradford Teaching Hospitals NHS Foundation Trust</c:v>
                </c:pt>
                <c:pt idx="4">
                  <c:v>County Durham and Darlington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Barnsley Hospital NHS Foundation Trust</c:v>
                </c:pt>
                <c:pt idx="3">
                  <c:v>North Cumbria Integrated Care NHS Foundation Trust</c:v>
                </c:pt>
                <c:pt idx="4">
                  <c:v>Sheffield Teaching Hospitals NHS Foundation Trust</c:v>
                </c:pt>
              </c:strCache>
            </c:strRef>
          </c:cat>
          <c:val>
            <c:numRef>
              <c:f>Sheet1!$B$2:$B$6</c:f>
              <c:numCache>
                <c:formatCode>0.0</c:formatCode>
                <c:ptCount val="5"/>
                <c:pt idx="0">
                  <c:v>9.4822820656018365</c:v>
                </c:pt>
                <c:pt idx="1">
                  <c:v>9.4446355370904982</c:v>
                </c:pt>
                <c:pt idx="2">
                  <c:v>9.2886010580296912</c:v>
                </c:pt>
                <c:pt idx="3">
                  <c:v>9.2000924460891547</c:v>
                </c:pt>
                <c:pt idx="4">
                  <c:v>9.18506723064068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Barnsley Hospital NHS Foundation Trust</c:v>
                </c:pt>
                <c:pt idx="3">
                  <c:v>North Cumbria Integrated Care NHS Foundation Trust</c:v>
                </c:pt>
                <c:pt idx="4">
                  <c:v>Sheffield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9.0634298698173268</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4.5445652501726386E-2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0.22171886933708862</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6.1813563084298195E-2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0.64532479485300343</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6.1813563084298195E-2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0.22171886933708862</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0.14748520331968784</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9.0634298698173268</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York and Scarborough Teaching Hospitals NHS Foundation Trust</c:v>
                </c:pt>
                <c:pt idx="1">
                  <c:v>Mid Yorkshire Teaching NHS Trust</c:v>
                </c:pt>
                <c:pt idx="2">
                  <c:v>County Durham and Darlington NHS Foundation Trust</c:v>
                </c:pt>
                <c:pt idx="3">
                  <c:v>South Tyneside and Sunderland NHS Foundation Trust</c:v>
                </c:pt>
                <c:pt idx="4">
                  <c:v>Bradford Teaching Hospitals NHS Foundation Trust</c:v>
                </c:pt>
              </c:strCache>
            </c:strRef>
          </c:cat>
          <c:val>
            <c:numRef>
              <c:f>Sheet1!$B$2:$B$6</c:f>
              <c:numCache>
                <c:formatCode>0.0</c:formatCode>
                <c:ptCount val="5"/>
                <c:pt idx="0">
                  <c:v>8.8734352236621152</c:v>
                </c:pt>
                <c:pt idx="1">
                  <c:v>8.9540704587413646</c:v>
                </c:pt>
                <c:pt idx="2">
                  <c:v>9.0519880220503453</c:v>
                </c:pt>
                <c:pt idx="3">
                  <c:v>9.0578134219900246</c:v>
                </c:pt>
                <c:pt idx="4">
                  <c:v>9.1161365058637074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York and Scarborough Teaching Hospitals NHS Foundation Trust</c:v>
                </c:pt>
                <c:pt idx="1">
                  <c:v>Mid Yorkshire Teaching NHS Trust</c:v>
                </c:pt>
                <c:pt idx="2">
                  <c:v>County Durham and Darlington NHS Foundation Trust</c:v>
                </c:pt>
                <c:pt idx="3">
                  <c:v>South Tyneside and Sunderland NHS Foundation Trust</c:v>
                </c:pt>
                <c:pt idx="4">
                  <c:v>Bradford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Barnsley Hospital NHS Foundation Trust</c:v>
                </c:pt>
                <c:pt idx="3">
                  <c:v>Doncaster and Bassetlaw Teaching Hospitals NHS Foundation Trust</c:v>
                </c:pt>
                <c:pt idx="4">
                  <c:v>Sheffield Teaching Hospitals NHS Foundation Trust</c:v>
                </c:pt>
              </c:strCache>
            </c:strRef>
          </c:cat>
          <c:val>
            <c:numRef>
              <c:f>Sheet1!$B$2:$B$6</c:f>
              <c:numCache>
                <c:formatCode>0.0</c:formatCode>
                <c:ptCount val="5"/>
                <c:pt idx="0">
                  <c:v>9.5265907118513908</c:v>
                </c:pt>
                <c:pt idx="1">
                  <c:v>9.4629455997101299</c:v>
                </c:pt>
                <c:pt idx="2">
                  <c:v>9.3249757188594344</c:v>
                </c:pt>
                <c:pt idx="3">
                  <c:v>9.3133485837243821</c:v>
                </c:pt>
                <c:pt idx="4">
                  <c:v>9.2896718534315461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Barnsley Hospital NHS Foundation Trust</c:v>
                </c:pt>
                <c:pt idx="3">
                  <c:v>Doncaster and Bassetlaw Teaching Hospitals NHS Foundation Trust</c:v>
                </c:pt>
                <c:pt idx="4">
                  <c:v>Sheffield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9.2002646783097912</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0.21921209210837489</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0.19200980836152937</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5.3530899004877952E-2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0.55885496151563174</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5.3530899004877952E-2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0.19200980836152937</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0.1367122046526319</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9.2002646783097912</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County Durham and Darlington NHS Foundation Trust</c:v>
                </c:pt>
                <c:pt idx="1">
                  <c:v>South Tyneside and Sunderland NHS Foundation Trust</c:v>
                </c:pt>
                <c:pt idx="2">
                  <c:v>Mid Yorkshire Teaching NHS Trust</c:v>
                </c:pt>
                <c:pt idx="3">
                  <c:v>The Rotherham NHS Foundation Trust</c:v>
                </c:pt>
                <c:pt idx="4">
                  <c:v>York and Scarborough Teaching Hospitals NHS Foundation Trust</c:v>
                </c:pt>
              </c:strCache>
            </c:strRef>
          </c:cat>
          <c:val>
            <c:numRef>
              <c:f>Sheet1!$B$2:$B$6</c:f>
              <c:numCache>
                <c:formatCode>0.0</c:formatCode>
                <c:ptCount val="5"/>
                <c:pt idx="0">
                  <c:v>7.9450201701572629</c:v>
                </c:pt>
                <c:pt idx="1">
                  <c:v>8.0456453863482906</c:v>
                </c:pt>
                <c:pt idx="2">
                  <c:v>8.0506367288992671</c:v>
                </c:pt>
                <c:pt idx="3">
                  <c:v>8.1238934314107212</c:v>
                </c:pt>
                <c:pt idx="4">
                  <c:v>8.1250423669769241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County Durham and Darlington NHS Foundation Trust</c:v>
                </c:pt>
                <c:pt idx="1">
                  <c:v>South Tyneside and Sunderland NHS Foundation Trust</c:v>
                </c:pt>
                <c:pt idx="2">
                  <c:v>Mid Yorkshire Teaching NHS Trust</c:v>
                </c:pt>
                <c:pt idx="3">
                  <c:v>The Rotherham NHS Foundation Trust</c:v>
                </c:pt>
                <c:pt idx="4">
                  <c:v>York and Scarborough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Barnsley Hospital NHS Foundation Trust</c:v>
                </c:pt>
                <c:pt idx="3">
                  <c:v>Airedale NHS Foundation Trust</c:v>
                </c:pt>
                <c:pt idx="4">
                  <c:v>South Tees Hospitals NHS Foundation Trust</c:v>
                </c:pt>
              </c:strCache>
            </c:strRef>
          </c:cat>
          <c:val>
            <c:numRef>
              <c:f>Sheet1!$B$2:$B$6</c:f>
              <c:numCache>
                <c:formatCode>0.0</c:formatCode>
                <c:ptCount val="5"/>
                <c:pt idx="0">
                  <c:v>8.7591350453722825</c:v>
                </c:pt>
                <c:pt idx="1">
                  <c:v>8.7295270044734838</c:v>
                </c:pt>
                <c:pt idx="2">
                  <c:v>8.5060353882059818</c:v>
                </c:pt>
                <c:pt idx="3">
                  <c:v>8.471646061167073</c:v>
                </c:pt>
                <c:pt idx="4">
                  <c:v>8.4444499709892877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Barnsley Hospital NHS Foundation Trust</c:v>
                </c:pt>
                <c:pt idx="3">
                  <c:v>Airedale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8.471646061167073</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0.22644017312642184</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7.1766766420316763E-2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0.74923482010404374</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7.1766766420317651E-2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0.25741998216461859</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0.40596564717198547</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8.471646061167073</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(108)</c:v>
                </c:pt>
                <c:pt idx="1">
                  <c:v>Airedale General Hospital (108)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(108)</c:v>
                </c:pt>
                <c:pt idx="1">
                  <c:v>Airedale General Hospital (108)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(108)</c:v>
                </c:pt>
                <c:pt idx="1">
                  <c:v>Airedale General Hospital (108)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(108)</c:v>
                </c:pt>
                <c:pt idx="1">
                  <c:v>Airedale General Hospital (108)</c:v>
                </c:pt>
              </c:strCache>
            </c:strRef>
          </c:cat>
          <c:val>
            <c:numRef>
              <c:f>Sheet1!$G$2:$G$3</c:f>
              <c:numCache>
                <c:formatCode>0.0;;</c:formatCode>
                <c:ptCount val="2"/>
                <c:pt idx="0">
                  <c:v>6.5060941856754138</c:v>
                </c:pt>
                <c:pt idx="1">
                  <c:v>6.5060941856754164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(108)</c:v>
                </c:pt>
                <c:pt idx="1">
                  <c:v>Airedale General Hospital (108)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(108)</c:v>
                </c:pt>
                <c:pt idx="1">
                  <c:v>Airedale General Hospital (108)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(108)</c:v>
                </c:pt>
                <c:pt idx="1">
                  <c:v>Airedale General Hospital (108)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3.4939058143245862</c:v>
                </c:pt>
                <c:pt idx="1">
                  <c:v>3.4939058143245836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(111)</c:v>
                </c:pt>
                <c:pt idx="1">
                  <c:v>Airedale General Hospital (111)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(111)</c:v>
                </c:pt>
                <c:pt idx="1">
                  <c:v>Airedale General Hospital (111)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(111)</c:v>
                </c:pt>
                <c:pt idx="1">
                  <c:v>Airedale General Hospital (111)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(111)</c:v>
                </c:pt>
                <c:pt idx="1">
                  <c:v>Airedale General Hospital (111)</c:v>
                </c:pt>
              </c:strCache>
            </c:strRef>
          </c:cat>
          <c:val>
            <c:numRef>
              <c:f>Sheet1!$G$2:$G$3</c:f>
              <c:numCache>
                <c:formatCode>0.0;;</c:formatCode>
                <c:ptCount val="2"/>
                <c:pt idx="0">
                  <c:v>7.4072414752745273</c:v>
                </c:pt>
                <c:pt idx="1">
                  <c:v>7.4072414752745273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(111)</c:v>
                </c:pt>
                <c:pt idx="1">
                  <c:v>Airedale General Hospital (111)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(111)</c:v>
                </c:pt>
                <c:pt idx="1">
                  <c:v>Airedale General Hospital (111)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(111)</c:v>
                </c:pt>
                <c:pt idx="1">
                  <c:v>Airedale General Hospital (111)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2.5927585247254727</c:v>
                </c:pt>
                <c:pt idx="1">
                  <c:v>2.5927585247254727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(462)</c:v>
                </c:pt>
                <c:pt idx="1">
                  <c:v>Airedale General Hospital (462)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(462)</c:v>
                </c:pt>
                <c:pt idx="1">
                  <c:v>Airedale General Hospital (462)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(462)</c:v>
                </c:pt>
                <c:pt idx="1">
                  <c:v>Airedale General Hospital (462)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(462)</c:v>
                </c:pt>
                <c:pt idx="1">
                  <c:v>Airedale General Hospital (462)</c:v>
                </c:pt>
              </c:strCache>
            </c:strRef>
          </c:cat>
          <c:val>
            <c:numRef>
              <c:f>Sheet1!$G$2:$G$3</c:f>
              <c:numCache>
                <c:formatCode>0.0;;</c:formatCode>
                <c:ptCount val="2"/>
                <c:pt idx="0">
                  <c:v>6.6409228471049309</c:v>
                </c:pt>
                <c:pt idx="1">
                  <c:v>6.6409466290358932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(462)</c:v>
                </c:pt>
                <c:pt idx="1">
                  <c:v>Airedale General Hospital (462)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(462)</c:v>
                </c:pt>
                <c:pt idx="1">
                  <c:v>Airedale General Hospital (462)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(462)</c:v>
                </c:pt>
                <c:pt idx="1">
                  <c:v>Airedale General Hospital (462)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3.3590771528950691</c:v>
                </c:pt>
                <c:pt idx="1">
                  <c:v>3.3590533709641068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Airedale General Hospital (477)</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Airedale General Hospital (477)</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Airedale General Hospital (477)</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Airedale General Hospital (477)</c:v>
                </c:pt>
              </c:strCache>
            </c:strRef>
          </c:cat>
          <c:val>
            <c:numRef>
              <c:f>Sheet1!$G$2:$G$3</c:f>
              <c:numCache>
                <c:formatCode>0.0;;</c:formatCode>
                <c:ptCount val="2"/>
                <c:pt idx="0">
                  <c:v>8.4368288077862168</c:v>
                </c:pt>
                <c:pt idx="1">
                  <c:v>8.4368341422221764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Airedale General Hospital (477)</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Airedale General Hospital (477)</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Airedale General Hospital (477)</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1.5631711922137832</c:v>
                </c:pt>
                <c:pt idx="1">
                  <c:v>1.5631658577778236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Airedale General Hospital (477)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Airedale General Hospital (477)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Airedale General Hospital (477)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Airedale General Hospital (477)</c:v>
                </c:pt>
              </c:strCache>
            </c:strRef>
          </c:cat>
          <c:val>
            <c:numRef>
              <c:f>Sheet1!$G$2:$G$3</c:f>
              <c:numCache>
                <c:formatCode>0.0;;</c:formatCode>
                <c:ptCount val="2"/>
                <c:pt idx="0">
                  <c:v>6.7180937541089651</c:v>
                </c:pt>
                <c:pt idx="1">
                  <c:v>6.7181207010279769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Airedale General Hospital (477)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Airedale General Hospital (477)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Airedale General Hospital (477)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3.2819062458910349</c:v>
                </c:pt>
                <c:pt idx="1">
                  <c:v>3.2818792989720231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Airedale General Hospital (477)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Airedale General Hospital (477)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Airedale General Hospital (477)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Airedale General Hospital (477)</c:v>
                </c:pt>
              </c:strCache>
            </c:strRef>
          </c:cat>
          <c:val>
            <c:numRef>
              <c:f>Sheet1!$G$2:$G$3</c:f>
              <c:numCache>
                <c:formatCode>0.0;;</c:formatCode>
                <c:ptCount val="2"/>
                <c:pt idx="0">
                  <c:v>8.110253270001877</c:v>
                </c:pt>
                <c:pt idx="1">
                  <c:v>8.1102464516559305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Airedale General Hospital (477)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Airedale General Hospital (477)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Airedale General Hospital (477)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1.889746729998123</c:v>
                </c:pt>
                <c:pt idx="1">
                  <c:v>1.8897535483440695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Airedale General Hospital (477)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Airedale General Hospital (477)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Airedale General Hospital (477)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Airedale General Hospital (477)</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Airedale General Hospital (477)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Airedale General Hospital (477)</c:v>
                </c:pt>
              </c:strCache>
            </c:strRef>
          </c:cat>
          <c:val>
            <c:numRef>
              <c:f>Sheet1!$I$2:$I$3</c:f>
              <c:numCache>
                <c:formatCode>0.0;;</c:formatCode>
                <c:ptCount val="2"/>
                <c:pt idx="0">
                  <c:v>9.464882459596101</c:v>
                </c:pt>
                <c:pt idx="1">
                  <c:v>9.4648863843851405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Airedale General Hospital (477)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0.53511754040389903</c:v>
                </c:pt>
                <c:pt idx="1">
                  <c:v>0.53511361561485948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Airedale General Hospital (477)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Airedale General Hospital (477)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Airedale General Hospital (477)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Airedale General Hospital (477)</c:v>
                </c:pt>
              </c:strCache>
            </c:strRef>
          </c:cat>
          <c:val>
            <c:numRef>
              <c:f>Sheet1!$G$2:$G$3</c:f>
              <c:numCache>
                <c:formatCode>0.0;;</c:formatCode>
                <c:ptCount val="2"/>
                <c:pt idx="0">
                  <c:v>3.7872039695409359</c:v>
                </c:pt>
                <c:pt idx="1">
                  <c:v>3.787224917099691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Airedale General Hospital (477)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Airedale General Hospital (477)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Airedale General Hospital (477)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6.2127960304590637</c:v>
                </c:pt>
                <c:pt idx="1">
                  <c:v>6.2127750829003094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Airedale General Hospital (476)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Airedale General Hospital (476)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Airedale General Hospital (476)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Airedale General Hospital (476)</c:v>
                </c:pt>
              </c:strCache>
            </c:strRef>
          </c:cat>
          <c:val>
            <c:numRef>
              <c:f>Sheet1!$G$2:$G$3</c:f>
              <c:numCache>
                <c:formatCode>0.0;;</c:formatCode>
                <c:ptCount val="2"/>
                <c:pt idx="0">
                  <c:v>9.227301556795064</c:v>
                </c:pt>
                <c:pt idx="1">
                  <c:v>9.2273051664575725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Airedale General Hospital (476)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Airedale General Hospital (476)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Airedale General Hospital (476)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0.77269844320493597</c:v>
                </c:pt>
                <c:pt idx="1">
                  <c:v>0.77269483354242752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(336)</c:v>
                </c:pt>
                <c:pt idx="1">
                  <c:v>Airedale General Hospital (336)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(336)</c:v>
                </c:pt>
                <c:pt idx="1">
                  <c:v>Airedale General Hospital (336)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(336)</c:v>
                </c:pt>
                <c:pt idx="1">
                  <c:v>Airedale General Hospital (336)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(336)</c:v>
                </c:pt>
                <c:pt idx="1">
                  <c:v>Airedale General Hospital (336)</c:v>
                </c:pt>
              </c:strCache>
            </c:strRef>
          </c:cat>
          <c:val>
            <c:numRef>
              <c:f>Sheet1!$G$2:$G$3</c:f>
              <c:numCache>
                <c:formatCode>0.0;;</c:formatCode>
                <c:ptCount val="2"/>
                <c:pt idx="0">
                  <c:v>8.3669939912268685</c:v>
                </c:pt>
                <c:pt idx="1">
                  <c:v>8.366972133568046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(336)</c:v>
                </c:pt>
                <c:pt idx="1">
                  <c:v>Airedale General Hospital (336)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(336)</c:v>
                </c:pt>
                <c:pt idx="1">
                  <c:v>Airedale General Hospital (336)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(336)</c:v>
                </c:pt>
                <c:pt idx="1">
                  <c:v>Airedale General Hospital (336)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1.6330060087731315</c:v>
                </c:pt>
                <c:pt idx="1">
                  <c:v>1.633027866431954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(275)</c:v>
                </c:pt>
                <c:pt idx="1">
                  <c:v>Airedale General Hospital (275)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(275)</c:v>
                </c:pt>
                <c:pt idx="1">
                  <c:v>Airedale General Hospital (275)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(275)</c:v>
                </c:pt>
                <c:pt idx="1">
                  <c:v>Airedale General Hospital (275)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(275)</c:v>
                </c:pt>
                <c:pt idx="1">
                  <c:v>Airedale General Hospital (275)</c:v>
                </c:pt>
              </c:strCache>
            </c:strRef>
          </c:cat>
          <c:val>
            <c:numRef>
              <c:f>Sheet1!$G$2:$G$3</c:f>
              <c:numCache>
                <c:formatCode>0.0;;</c:formatCode>
                <c:ptCount val="2"/>
                <c:pt idx="0">
                  <c:v>8.5137007750155576</c:v>
                </c:pt>
                <c:pt idx="1">
                  <c:v>8.5137091918200181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(275)</c:v>
                </c:pt>
                <c:pt idx="1">
                  <c:v>Airedale General Hospital (275)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(275)</c:v>
                </c:pt>
                <c:pt idx="1">
                  <c:v>Airedale General Hospital (275)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(275)</c:v>
                </c:pt>
                <c:pt idx="1">
                  <c:v>Airedale General Hospital (275)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1.4862992249844424</c:v>
                </c:pt>
                <c:pt idx="1">
                  <c:v>1.4862908081799819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(130)</c:v>
                </c:pt>
                <c:pt idx="1">
                  <c:v>Airedale General Hospital (130)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(130)</c:v>
                </c:pt>
                <c:pt idx="1">
                  <c:v>Airedale General Hospital (130)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(130)</c:v>
                </c:pt>
                <c:pt idx="1">
                  <c:v>Airedale General Hospital (130)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(130)</c:v>
                </c:pt>
                <c:pt idx="1">
                  <c:v>Airedale General Hospital (130)</c:v>
                </c:pt>
              </c:strCache>
            </c:strRef>
          </c:cat>
          <c:val>
            <c:numRef>
              <c:f>Sheet1!$G$2:$G$3</c:f>
              <c:numCache>
                <c:formatCode>0.0;;</c:formatCode>
                <c:ptCount val="2"/>
                <c:pt idx="0">
                  <c:v>8.0980202006217592</c:v>
                </c:pt>
                <c:pt idx="1">
                  <c:v>8.0979978211048653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(130)</c:v>
                </c:pt>
                <c:pt idx="1">
                  <c:v>Airedale General Hospital (130)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(130)</c:v>
                </c:pt>
                <c:pt idx="1">
                  <c:v>Airedale General Hospital (130)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(130)</c:v>
                </c:pt>
                <c:pt idx="1">
                  <c:v>Airedale General Hospital (130)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1.9019797993782408</c:v>
                </c:pt>
                <c:pt idx="1">
                  <c:v>1.9020021788951347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(209)</c:v>
                </c:pt>
                <c:pt idx="1">
                  <c:v>Airedale General Hospital (209)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(209)</c:v>
                </c:pt>
                <c:pt idx="1">
                  <c:v>Airedale General Hospital (209)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(209)</c:v>
                </c:pt>
                <c:pt idx="1">
                  <c:v>Airedale General Hospital (209)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(209)</c:v>
                </c:pt>
                <c:pt idx="1">
                  <c:v>Airedale General Hospital (209)</c:v>
                </c:pt>
              </c:strCache>
            </c:strRef>
          </c:cat>
          <c:val>
            <c:numRef>
              <c:f>Sheet1!$G$2:$G$3</c:f>
              <c:numCache>
                <c:formatCode>0.0;;</c:formatCode>
                <c:ptCount val="2"/>
                <c:pt idx="0">
                  <c:v>6.9417153147377277</c:v>
                </c:pt>
                <c:pt idx="1">
                  <c:v>6.9417128447896337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(209)</c:v>
                </c:pt>
                <c:pt idx="1">
                  <c:v>Airedale General Hospital (209)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(209)</c:v>
                </c:pt>
                <c:pt idx="1">
                  <c:v>Airedale General Hospital (209)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(209)</c:v>
                </c:pt>
                <c:pt idx="1">
                  <c:v>Airedale General Hospital (209)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3.0582846852622723</c:v>
                </c:pt>
                <c:pt idx="1">
                  <c:v>3.0582871552103663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(456)</c:v>
                </c:pt>
                <c:pt idx="1">
                  <c:v>Airedale General Hospital (456)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(456)</c:v>
                </c:pt>
                <c:pt idx="1">
                  <c:v>Airedale General Hospital (456)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(456)</c:v>
                </c:pt>
                <c:pt idx="1">
                  <c:v>Airedale General Hospital (456)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(456)</c:v>
                </c:pt>
                <c:pt idx="1">
                  <c:v>Airedale General Hospital (456)</c:v>
                </c:pt>
              </c:strCache>
            </c:strRef>
          </c:cat>
          <c:val>
            <c:numRef>
              <c:f>Sheet1!$G$2:$G$3</c:f>
              <c:numCache>
                <c:formatCode>0.0;;</c:formatCode>
                <c:ptCount val="2"/>
                <c:pt idx="0">
                  <c:v>9.5707111145089883</c:v>
                </c:pt>
                <c:pt idx="1">
                  <c:v>9.5707103103269962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(456)</c:v>
                </c:pt>
                <c:pt idx="1">
                  <c:v>Airedale General Hospital (456)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(456)</c:v>
                </c:pt>
                <c:pt idx="1">
                  <c:v>Airedale General Hospital (456)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(456)</c:v>
                </c:pt>
                <c:pt idx="1">
                  <c:v>Airedale General Hospital (456)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0.42928888549101174</c:v>
                </c:pt>
                <c:pt idx="1">
                  <c:v>0.42928968967300385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(444)</c:v>
                </c:pt>
                <c:pt idx="1">
                  <c:v>Airedale General Hospital (444)</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(444)</c:v>
                </c:pt>
                <c:pt idx="1">
                  <c:v>Airedale General Hospital (444)</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(444)</c:v>
                </c:pt>
                <c:pt idx="1">
                  <c:v>Airedale General Hospital (444)</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(444)</c:v>
                </c:pt>
                <c:pt idx="1">
                  <c:v>Airedale General Hospital (444)</c:v>
                </c:pt>
              </c:strCache>
            </c:strRef>
          </c:cat>
          <c:val>
            <c:numRef>
              <c:f>Sheet1!$G$2:$G$3</c:f>
              <c:numCache>
                <c:formatCode>0.0;;</c:formatCode>
                <c:ptCount val="2"/>
                <c:pt idx="0">
                  <c:v>8.6336652758069867</c:v>
                </c:pt>
                <c:pt idx="1">
                  <c:v>8.6336683494405406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(444)</c:v>
                </c:pt>
                <c:pt idx="1">
                  <c:v>Airedale General Hospital (444)</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(444)</c:v>
                </c:pt>
                <c:pt idx="1">
                  <c:v>Airedale General Hospital (444)</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(444)</c:v>
                </c:pt>
                <c:pt idx="1">
                  <c:v>Airedale General Hospital (444)</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1.3663347241930133</c:v>
                </c:pt>
                <c:pt idx="1">
                  <c:v>1.3663316505594594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Airedale General Hospital (476)</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Airedale General Hospital (476)</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Airedale General Hospital (476)</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Airedale General Hospital (476)</c:v>
                </c:pt>
              </c:strCache>
            </c:strRef>
          </c:cat>
          <c:val>
            <c:numRef>
              <c:f>Sheet1!$G$2:$G$3</c:f>
              <c:numCache>
                <c:formatCode>0.0;;</c:formatCode>
                <c:ptCount val="2"/>
                <c:pt idx="0">
                  <c:v>9.0771958240190678</c:v>
                </c:pt>
                <c:pt idx="1">
                  <c:v>9.0771927952192897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Airedale General Hospital (476)</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Airedale General Hospital (476)</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Airedale General Hospital (476)</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0.92280417598093223</c:v>
                </c:pt>
                <c:pt idx="1">
                  <c:v>0.92280720478071032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(473)</c:v>
                </c:pt>
                <c:pt idx="1">
                  <c:v>Airedale General Hospital (473)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(473)</c:v>
                </c:pt>
                <c:pt idx="1">
                  <c:v>Airedale General Hospital (473)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(473)</c:v>
                </c:pt>
                <c:pt idx="1">
                  <c:v>Airedale General Hospital (473)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(473)</c:v>
                </c:pt>
                <c:pt idx="1">
                  <c:v>Airedale General Hospital (473)</c:v>
                </c:pt>
              </c:strCache>
            </c:strRef>
          </c:cat>
          <c:val>
            <c:numRef>
              <c:f>Sheet1!$G$2:$G$3</c:f>
              <c:numCache>
                <c:formatCode>0.0;;</c:formatCode>
                <c:ptCount val="2"/>
                <c:pt idx="0">
                  <c:v>0</c:v>
                </c:pt>
                <c:pt idx="1">
                  <c:v>9.1387124389715808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(473)</c:v>
                </c:pt>
                <c:pt idx="1">
                  <c:v>Airedale General Hospital (473)</c:v>
                </c:pt>
              </c:strCache>
            </c:strRef>
          </c:cat>
          <c:val>
            <c:numRef>
              <c:f>Sheet1!$H$2:$H$3</c:f>
              <c:numCache>
                <c:formatCode>0.0;;</c:formatCode>
                <c:ptCount val="2"/>
                <c:pt idx="0">
                  <c:v>9.1387145834653527</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(473)</c:v>
                </c:pt>
                <c:pt idx="1">
                  <c:v>Airedale General Hospital (473)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(473)</c:v>
                </c:pt>
                <c:pt idx="1">
                  <c:v>Airedale General Hospital (473)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0.8612854165346473</c:v>
                </c:pt>
                <c:pt idx="1">
                  <c:v>0.86128756102841919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(451)</c:v>
                </c:pt>
                <c:pt idx="1">
                  <c:v>Airedale General Hospital (451)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(451)</c:v>
                </c:pt>
                <c:pt idx="1">
                  <c:v>Airedale General Hospital (451)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(451)</c:v>
                </c:pt>
                <c:pt idx="1">
                  <c:v>Airedale General Hospital (451)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(451)</c:v>
                </c:pt>
                <c:pt idx="1">
                  <c:v>Airedale General Hospital (451)</c:v>
                </c:pt>
              </c:strCache>
            </c:strRef>
          </c:cat>
          <c:val>
            <c:numRef>
              <c:f>Sheet1!$G$2:$G$3</c:f>
              <c:numCache>
                <c:formatCode>0.0;;</c:formatCode>
                <c:ptCount val="2"/>
                <c:pt idx="0">
                  <c:v>8.6353337941989743</c:v>
                </c:pt>
                <c:pt idx="1">
                  <c:v>8.6353241595882952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(451)</c:v>
                </c:pt>
                <c:pt idx="1">
                  <c:v>Airedale General Hospital (451)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(451)</c:v>
                </c:pt>
                <c:pt idx="1">
                  <c:v>Airedale General Hospital (451)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(451)</c:v>
                </c:pt>
                <c:pt idx="1">
                  <c:v>Airedale General Hospital (451)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1.3646662058010257</c:v>
                </c:pt>
                <c:pt idx="1">
                  <c:v>1.3646758404117048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Airedale General Hospital (477)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Airedale General Hospital (477)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Airedale General Hospital (477)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Airedale General Hospital (477)</c:v>
                </c:pt>
              </c:strCache>
            </c:strRef>
          </c:cat>
          <c:val>
            <c:numRef>
              <c:f>Sheet1!$G$2:$G$3</c:f>
              <c:numCache>
                <c:formatCode>0.0;;</c:formatCode>
                <c:ptCount val="2"/>
                <c:pt idx="0">
                  <c:v>9.0369594047070549</c:v>
                </c:pt>
                <c:pt idx="1">
                  <c:v>9.036952460815959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Airedale General Hospital (477)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Airedale General Hospital (477)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Airedale General Hospital (477)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0.96304059529294506</c:v>
                </c:pt>
                <c:pt idx="1">
                  <c:v>0.96304753918404096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(473)</c:v>
                </c:pt>
                <c:pt idx="1">
                  <c:v>Airedale General Hospital (473)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(473)</c:v>
                </c:pt>
                <c:pt idx="1">
                  <c:v>Airedale General Hospital (473)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(473)</c:v>
                </c:pt>
                <c:pt idx="1">
                  <c:v>Airedale General Hospital (473)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(473)</c:v>
                </c:pt>
                <c:pt idx="1">
                  <c:v>Airedale General Hospital (473)</c:v>
                </c:pt>
              </c:strCache>
            </c:strRef>
          </c:cat>
          <c:val>
            <c:numRef>
              <c:f>Sheet1!$G$2:$G$3</c:f>
              <c:numCache>
                <c:formatCode>0.0;;</c:formatCode>
                <c:ptCount val="2"/>
                <c:pt idx="0">
                  <c:v>8.9064031178541825</c:v>
                </c:pt>
                <c:pt idx="1">
                  <c:v>8.9063976014382664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(473)</c:v>
                </c:pt>
                <c:pt idx="1">
                  <c:v>Airedale General Hospital (473)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(473)</c:v>
                </c:pt>
                <c:pt idx="1">
                  <c:v>Airedale General Hospital (473)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(473)</c:v>
                </c:pt>
                <c:pt idx="1">
                  <c:v>Airedale General Hospital (473)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1.0935968821458175</c:v>
                </c:pt>
                <c:pt idx="1">
                  <c:v>1.0936023985617336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(471)</c:v>
                </c:pt>
                <c:pt idx="1">
                  <c:v>Airedale General Hospital (471)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(471)</c:v>
                </c:pt>
                <c:pt idx="1">
                  <c:v>Airedale General Hospital (471)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(471)</c:v>
                </c:pt>
                <c:pt idx="1">
                  <c:v>Airedale General Hospital (471)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(471)</c:v>
                </c:pt>
                <c:pt idx="1">
                  <c:v>Airedale General Hospital (471)</c:v>
                </c:pt>
              </c:strCache>
            </c:strRef>
          </c:cat>
          <c:val>
            <c:numRef>
              <c:f>Sheet1!$G$2:$G$3</c:f>
              <c:numCache>
                <c:formatCode>0.0;;</c:formatCode>
                <c:ptCount val="2"/>
                <c:pt idx="0">
                  <c:v>7.5062795007864631</c:v>
                </c:pt>
                <c:pt idx="1">
                  <c:v>7.5062713731328357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(471)</c:v>
                </c:pt>
                <c:pt idx="1">
                  <c:v>Airedale General Hospital (471)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(471)</c:v>
                </c:pt>
                <c:pt idx="1">
                  <c:v>Airedale General Hospital (471)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(471)</c:v>
                </c:pt>
                <c:pt idx="1">
                  <c:v>Airedale General Hospital (471)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2.4937204992135369</c:v>
                </c:pt>
                <c:pt idx="1">
                  <c:v>2.4937286268671643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(429)</c:v>
                </c:pt>
                <c:pt idx="1">
                  <c:v>Airedale General Hospital (429)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(429)</c:v>
                </c:pt>
                <c:pt idx="1">
                  <c:v>Airedale General Hospital (429)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(429)</c:v>
                </c:pt>
                <c:pt idx="1">
                  <c:v>Airedale General Hospital (429)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(429)</c:v>
                </c:pt>
                <c:pt idx="1">
                  <c:v>Airedale General Hospital (429)</c:v>
                </c:pt>
              </c:strCache>
            </c:strRef>
          </c:cat>
          <c:val>
            <c:numRef>
              <c:f>Sheet1!$G$2:$G$3</c:f>
              <c:numCache>
                <c:formatCode>0.0;;</c:formatCode>
                <c:ptCount val="2"/>
                <c:pt idx="0">
                  <c:v>7.9446709197800871</c:v>
                </c:pt>
                <c:pt idx="1">
                  <c:v>7.9446857479491166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(429)</c:v>
                </c:pt>
                <c:pt idx="1">
                  <c:v>Airedale General Hospital (429)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(429)</c:v>
                </c:pt>
                <c:pt idx="1">
                  <c:v>Airedale General Hospital (429)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(429)</c:v>
                </c:pt>
                <c:pt idx="1">
                  <c:v>Airedale General Hospital (429)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2.0553290802199129</c:v>
                </c:pt>
                <c:pt idx="1">
                  <c:v>2.0553142520508834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(455)</c:v>
                </c:pt>
                <c:pt idx="1">
                  <c:v>Airedale General Hospital (455)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(455)</c:v>
                </c:pt>
                <c:pt idx="1">
                  <c:v>Airedale General Hospital (455)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(455)</c:v>
                </c:pt>
                <c:pt idx="1">
                  <c:v>Airedale General Hospital (455)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(455)</c:v>
                </c:pt>
                <c:pt idx="1">
                  <c:v>Airedale General Hospital (455)</c:v>
                </c:pt>
              </c:strCache>
            </c:strRef>
          </c:cat>
          <c:val>
            <c:numRef>
              <c:f>Sheet1!$G$2:$G$3</c:f>
              <c:numCache>
                <c:formatCode>0.0;;</c:formatCode>
                <c:ptCount val="2"/>
                <c:pt idx="0">
                  <c:v>7.3262483018501792</c:v>
                </c:pt>
                <c:pt idx="1">
                  <c:v>7.3262399151193902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(455)</c:v>
                </c:pt>
                <c:pt idx="1">
                  <c:v>Airedale General Hospital (455)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(455)</c:v>
                </c:pt>
                <c:pt idx="1">
                  <c:v>Airedale General Hospital (455)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(455)</c:v>
                </c:pt>
                <c:pt idx="1">
                  <c:v>Airedale General Hospital (455)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2.6737516981498208</c:v>
                </c:pt>
                <c:pt idx="1">
                  <c:v>2.6737600848806098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(461)</c:v>
                </c:pt>
                <c:pt idx="1">
                  <c:v>Airedale General Hospital (461)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(461)</c:v>
                </c:pt>
                <c:pt idx="1">
                  <c:v>Airedale General Hospital (461)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(461)</c:v>
                </c:pt>
                <c:pt idx="1">
                  <c:v>Airedale General Hospital (461)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(461)</c:v>
                </c:pt>
                <c:pt idx="1">
                  <c:v>Airedale General Hospital (461)</c:v>
                </c:pt>
              </c:strCache>
            </c:strRef>
          </c:cat>
          <c:val>
            <c:numRef>
              <c:f>Sheet1!$G$2:$G$3</c:f>
              <c:numCache>
                <c:formatCode>0.0;;</c:formatCode>
                <c:ptCount val="2"/>
                <c:pt idx="0">
                  <c:v>8.8701665513747532</c:v>
                </c:pt>
                <c:pt idx="1">
                  <c:v>8.8701628984511753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(461)</c:v>
                </c:pt>
                <c:pt idx="1">
                  <c:v>Airedale General Hospital (461)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(461)</c:v>
                </c:pt>
                <c:pt idx="1">
                  <c:v>Airedale General Hospital (461)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(461)</c:v>
                </c:pt>
                <c:pt idx="1">
                  <c:v>Airedale General Hospital (461)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1.1298334486252468</c:v>
                </c:pt>
                <c:pt idx="1">
                  <c:v>1.1298371015488247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Airedale General Hospital (411)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Airedale General Hospital (411)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Airedale General Hospital (411)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Airedale General Hospital (411)</c:v>
                </c:pt>
              </c:strCache>
            </c:strRef>
          </c:cat>
          <c:val>
            <c:numRef>
              <c:f>Sheet1!$G$2:$G$3</c:f>
              <c:numCache>
                <c:formatCode>0.0;;</c:formatCode>
                <c:ptCount val="2"/>
                <c:pt idx="0">
                  <c:v>7.9732557851395613</c:v>
                </c:pt>
                <c:pt idx="1">
                  <c:v>7.9732531953639851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Airedale General Hospital (411)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Airedale General Hospital (411)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Airedale General Hospital (411)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2.0267442148604387</c:v>
                </c:pt>
                <c:pt idx="1">
                  <c:v>2.0267468046360149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(468)</c:v>
                </c:pt>
                <c:pt idx="1">
                  <c:v>Airedale General Hospital (468)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(468)</c:v>
                </c:pt>
                <c:pt idx="1">
                  <c:v>Airedale General Hospital (468)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(468)</c:v>
                </c:pt>
                <c:pt idx="1">
                  <c:v>Airedale General Hospital (468)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(468)</c:v>
                </c:pt>
                <c:pt idx="1">
                  <c:v>Airedale General Hospital (468)</c:v>
                </c:pt>
              </c:strCache>
            </c:strRef>
          </c:cat>
          <c:val>
            <c:numRef>
              <c:f>Sheet1!$G$2:$G$3</c:f>
              <c:numCache>
                <c:formatCode>0.0;;</c:formatCode>
                <c:ptCount val="2"/>
                <c:pt idx="0">
                  <c:v>9.5691030185660289</c:v>
                </c:pt>
                <c:pt idx="1">
                  <c:v>9.5691052125974725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(468)</c:v>
                </c:pt>
                <c:pt idx="1">
                  <c:v>Airedale General Hospital (468)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(468)</c:v>
                </c:pt>
                <c:pt idx="1">
                  <c:v>Airedale General Hospital (468)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(468)</c:v>
                </c:pt>
                <c:pt idx="1">
                  <c:v>Airedale General Hospital (468)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0.43089698143397115</c:v>
                </c:pt>
                <c:pt idx="1">
                  <c:v>0.43089478740252751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(394)</c:v>
                </c:pt>
                <c:pt idx="1">
                  <c:v>Airedale General Hospital (394)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(394)</c:v>
                </c:pt>
                <c:pt idx="1">
                  <c:v>Airedale General Hospital (394)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(394)</c:v>
                </c:pt>
                <c:pt idx="1">
                  <c:v>Airedale General Hospital (394)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(394)</c:v>
                </c:pt>
                <c:pt idx="1">
                  <c:v>Airedale General Hospital (394)</c:v>
                </c:pt>
              </c:strCache>
            </c:strRef>
          </c:cat>
          <c:val>
            <c:numRef>
              <c:f>Sheet1!$G$2:$G$3</c:f>
              <c:numCache>
                <c:formatCode>0.0;;</c:formatCode>
                <c:ptCount val="2"/>
                <c:pt idx="0">
                  <c:v>8.8079411537885761</c:v>
                </c:pt>
                <c:pt idx="1">
                  <c:v>8.807942155052233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(394)</c:v>
                </c:pt>
                <c:pt idx="1">
                  <c:v>Airedale General Hospital (394)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(394)</c:v>
                </c:pt>
                <c:pt idx="1">
                  <c:v>Airedale General Hospital (394)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(394)</c:v>
                </c:pt>
                <c:pt idx="1">
                  <c:v>Airedale General Hospital (394)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1.1920588462114239</c:v>
                </c:pt>
                <c:pt idx="1">
                  <c:v>1.192057844947767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(432)</c:v>
                </c:pt>
                <c:pt idx="1">
                  <c:v>Airedale General Hospital (432)</c:v>
                </c:pt>
              </c:strCache>
            </c:strRef>
          </c:cat>
          <c:val>
            <c:numRef>
              <c:f>Sheet1!$D$2:$D$3</c:f>
              <c:numCache>
                <c:formatCode>0.0;;</c:formatCode>
                <c:ptCount val="2"/>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(432)</c:v>
                </c:pt>
                <c:pt idx="1">
                  <c:v>Airedale General Hospital (432)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(432)</c:v>
                </c:pt>
                <c:pt idx="1">
                  <c:v>Airedale General Hospital (432)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(432)</c:v>
                </c:pt>
                <c:pt idx="1">
                  <c:v>Airedale General Hospital (432)</c:v>
                </c:pt>
              </c:strCache>
            </c:strRef>
          </c:cat>
          <c:val>
            <c:numRef>
              <c:f>Sheet1!$G$2:$G$3</c:f>
              <c:numCache>
                <c:formatCode>0.0;;</c:formatCode>
                <c:ptCount val="2"/>
                <c:pt idx="0">
                  <c:v>8.2065181419296174</c:v>
                </c:pt>
                <c:pt idx="1">
                  <c:v>8.206504294105379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(432)</c:v>
                </c:pt>
                <c:pt idx="1">
                  <c:v>Airedale General Hospital (432)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(432)</c:v>
                </c:pt>
                <c:pt idx="1">
                  <c:v>Airedale General Hospital (432)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(432)</c:v>
                </c:pt>
                <c:pt idx="1">
                  <c:v>Airedale General Hospital (432)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1.7934818580703826</c:v>
                </c:pt>
                <c:pt idx="1">
                  <c:v>1.793495705894621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(63)</c:v>
                </c:pt>
                <c:pt idx="1">
                  <c:v>Airedale General Hospital (63)</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(63)</c:v>
                </c:pt>
                <c:pt idx="1">
                  <c:v>Airedale General Hospital (63)</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(63)</c:v>
                </c:pt>
                <c:pt idx="1">
                  <c:v>Airedale General Hospital (63)</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(63)</c:v>
                </c:pt>
                <c:pt idx="1">
                  <c:v>Airedale General Hospital (63)</c:v>
                </c:pt>
              </c:strCache>
            </c:strRef>
          </c:cat>
          <c:val>
            <c:numRef>
              <c:f>Sheet1!$G$2:$G$3</c:f>
              <c:numCache>
                <c:formatCode>0.0;;</c:formatCode>
                <c:ptCount val="2"/>
                <c:pt idx="0">
                  <c:v>8.0386102360830751</c:v>
                </c:pt>
                <c:pt idx="1">
                  <c:v>8.0385548460277167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(63)</c:v>
                </c:pt>
                <c:pt idx="1">
                  <c:v>Airedale General Hospital (63)</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(63)</c:v>
                </c:pt>
                <c:pt idx="1">
                  <c:v>Airedale General Hospital (63)</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(63)</c:v>
                </c:pt>
                <c:pt idx="1">
                  <c:v>Airedale General Hospital (63)</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1.9613897639169249</c:v>
                </c:pt>
                <c:pt idx="1">
                  <c:v>1.9614451539722833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(67)</c:v>
                </c:pt>
                <c:pt idx="1">
                  <c:v>Airedale General Hospital (67)</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(67)</c:v>
                </c:pt>
                <c:pt idx="1">
                  <c:v>Airedale General Hospital (67)</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(67)</c:v>
                </c:pt>
                <c:pt idx="1">
                  <c:v>Airedale General Hospital (67)</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(67)</c:v>
                </c:pt>
                <c:pt idx="1">
                  <c:v>Airedale General Hospital (67)</c:v>
                </c:pt>
              </c:strCache>
            </c:strRef>
          </c:cat>
          <c:val>
            <c:numRef>
              <c:f>Sheet1!$G$2:$G$3</c:f>
              <c:numCache>
                <c:formatCode>0.0;;</c:formatCode>
                <c:ptCount val="2"/>
                <c:pt idx="0">
                  <c:v>7.8912900292243986</c:v>
                </c:pt>
                <c:pt idx="1">
                  <c:v>7.8912321476372824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(67)</c:v>
                </c:pt>
                <c:pt idx="1">
                  <c:v>Airedale General Hospital (67)</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(67)</c:v>
                </c:pt>
                <c:pt idx="1">
                  <c:v>Airedale General Hospital (67)</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(67)</c:v>
                </c:pt>
                <c:pt idx="1">
                  <c:v>Airedale General Hospital (67)</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2.1087099707756014</c:v>
                </c:pt>
                <c:pt idx="1">
                  <c:v>2.1087678523627176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c:v>
                </c:pt>
                <c:pt idx="1">
                  <c:v>Airedale General Hospital (57)</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c:v>
                </c:pt>
                <c:pt idx="1">
                  <c:v>Airedale General Hospital (57)</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c:v>
                </c:pt>
                <c:pt idx="1">
                  <c:v>Airedale General Hospital (57)</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c:v>
                </c:pt>
                <c:pt idx="1">
                  <c:v>Airedale General Hospital (57)</c:v>
                </c:pt>
              </c:strCache>
            </c:strRef>
          </c:cat>
          <c:val>
            <c:numRef>
              <c:f>Sheet1!$G$2:$G$3</c:f>
              <c:numCache>
                <c:formatCode>0.0;;</c:formatCode>
                <c:ptCount val="2"/>
                <c:pt idx="0">
                  <c:v>8.1273546700557784</c:v>
                </c:pt>
                <c:pt idx="1">
                  <c:v>8.1273671555021885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c:v>
                </c:pt>
                <c:pt idx="1">
                  <c:v>Airedale General Hospital (57)</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c:v>
                </c:pt>
                <c:pt idx="1">
                  <c:v>Airedale General Hospital (57)</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c:v>
                </c:pt>
                <c:pt idx="1">
                  <c:v>Airedale General Hospital (57)</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1.8726453299442216</c:v>
                </c:pt>
                <c:pt idx="1">
                  <c:v>1.8726328444978115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(164)</c:v>
                </c:pt>
                <c:pt idx="1">
                  <c:v>Airedale General Hospital (164)</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(164)</c:v>
                </c:pt>
                <c:pt idx="1">
                  <c:v>Airedale General Hospital (164)</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(164)</c:v>
                </c:pt>
                <c:pt idx="1">
                  <c:v>Airedale General Hospital (164)</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(164)</c:v>
                </c:pt>
                <c:pt idx="1">
                  <c:v>Airedale General Hospital (164)</c:v>
                </c:pt>
              </c:strCache>
            </c:strRef>
          </c:cat>
          <c:val>
            <c:numRef>
              <c:f>Sheet1!$G$2:$G$3</c:f>
              <c:numCache>
                <c:formatCode>0.0;;</c:formatCode>
                <c:ptCount val="2"/>
                <c:pt idx="0">
                  <c:v>8.9735624234662161</c:v>
                </c:pt>
                <c:pt idx="1">
                  <c:v>8.9735486672737679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(164)</c:v>
                </c:pt>
                <c:pt idx="1">
                  <c:v>Airedale General Hospital (164)</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(164)</c:v>
                </c:pt>
                <c:pt idx="1">
                  <c:v>Airedale General Hospital (164)</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(164)</c:v>
                </c:pt>
                <c:pt idx="1">
                  <c:v>Airedale General Hospital (164)</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1.0264375765337839</c:v>
                </c:pt>
                <c:pt idx="1">
                  <c:v>1.0264513327262321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(122)</c:v>
                </c:pt>
                <c:pt idx="1">
                  <c:v>Airedale General Hospital (122)</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(122)</c:v>
                </c:pt>
                <c:pt idx="1">
                  <c:v>Airedale General Hospital (122)</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(122)</c:v>
                </c:pt>
                <c:pt idx="1">
                  <c:v>Airedale General Hospital (122)</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(122)</c:v>
                </c:pt>
                <c:pt idx="1">
                  <c:v>Airedale General Hospital (122)</c:v>
                </c:pt>
              </c:strCache>
            </c:strRef>
          </c:cat>
          <c:val>
            <c:numRef>
              <c:f>Sheet1!$G$2:$G$3</c:f>
              <c:numCache>
                <c:formatCode>0.0;;</c:formatCode>
                <c:ptCount val="2"/>
                <c:pt idx="0">
                  <c:v>7.1427884219663582</c:v>
                </c:pt>
                <c:pt idx="1">
                  <c:v>7.1427482349958202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(122)</c:v>
                </c:pt>
                <c:pt idx="1">
                  <c:v>Airedale General Hospital (122)</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(122)</c:v>
                </c:pt>
                <c:pt idx="1">
                  <c:v>Airedale General Hospital (122)</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(122)</c:v>
                </c:pt>
                <c:pt idx="1">
                  <c:v>Airedale General Hospital (122)</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2.8572115780336418</c:v>
                </c:pt>
                <c:pt idx="1">
                  <c:v>2.8572517650041798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(82)</c:v>
                </c:pt>
                <c:pt idx="1">
                  <c:v>Airedale General Hospital (82)</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(82)</c:v>
                </c:pt>
                <c:pt idx="1">
                  <c:v>Airedale General Hospital (82)</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(82)</c:v>
                </c:pt>
                <c:pt idx="1">
                  <c:v>Airedale General Hospital (82)</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(82)</c:v>
                </c:pt>
                <c:pt idx="1">
                  <c:v>Airedale General Hospital (82)</c:v>
                </c:pt>
              </c:strCache>
            </c:strRef>
          </c:cat>
          <c:val>
            <c:numRef>
              <c:f>Sheet1!$G$2:$G$3</c:f>
              <c:numCache>
                <c:formatCode>0.0;;</c:formatCode>
                <c:ptCount val="2"/>
                <c:pt idx="0">
                  <c:v>5.9431008853919636</c:v>
                </c:pt>
                <c:pt idx="1">
                  <c:v>5.9430604124996789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(82)</c:v>
                </c:pt>
                <c:pt idx="1">
                  <c:v>Airedale General Hospital (82)</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(82)</c:v>
                </c:pt>
                <c:pt idx="1">
                  <c:v>Airedale General Hospital (82)</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(82)</c:v>
                </c:pt>
                <c:pt idx="1">
                  <c:v>Airedale General Hospital (82)</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4.0568991146080364</c:v>
                </c:pt>
                <c:pt idx="1">
                  <c:v>4.0569395875003211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c:v>
                </c:pt>
                <c:pt idx="1">
                  <c:v>Airedale General Hospital (39)</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c:v>
                </c:pt>
                <c:pt idx="1">
                  <c:v>Airedale General Hospital (39)</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c:v>
                </c:pt>
                <c:pt idx="1">
                  <c:v>Airedale General Hospital (39)</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c:v>
                </c:pt>
                <c:pt idx="1">
                  <c:v>Airedale General Hospital (39)</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c:v>
                </c:pt>
                <c:pt idx="1">
                  <c:v>Airedale General Hospital (39)</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c:v>
                </c:pt>
                <c:pt idx="1">
                  <c:v>Airedale General Hospital (39)</c:v>
                </c:pt>
              </c:strCache>
            </c:strRef>
          </c:cat>
          <c:val>
            <c:numRef>
              <c:f>Sheet1!$I$2:$I$3</c:f>
              <c:numCache>
                <c:formatCode>0.0;;</c:formatCode>
                <c:ptCount val="2"/>
                <c:pt idx="0">
                  <c:v>7.9474546810698312</c:v>
                </c:pt>
                <c:pt idx="1">
                  <c:v>7.9474395352745892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c:v>
                </c:pt>
                <c:pt idx="1">
                  <c:v>Airedale General Hospital (39)</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2.0525453189301688</c:v>
                </c:pt>
                <c:pt idx="1">
                  <c:v>2.0525604647254108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c:v>
                </c:pt>
                <c:pt idx="1">
                  <c:v>Airedale General Hospital (42)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c:v>
                </c:pt>
                <c:pt idx="1">
                  <c:v>Airedale General Hospital (42)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c:v>
                </c:pt>
                <c:pt idx="1">
                  <c:v>Airedale General Hospital (42)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c:v>
                </c:pt>
                <c:pt idx="1">
                  <c:v>Airedale General Hospital (42)</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c:v>
                </c:pt>
                <c:pt idx="1">
                  <c:v>Airedale General Hospital (42)</c:v>
                </c:pt>
              </c:strCache>
            </c:strRef>
          </c:cat>
          <c:val>
            <c:numRef>
              <c:f>Sheet1!$H$2:$H$3</c:f>
              <c:numCache>
                <c:formatCode>0.0;;</c:formatCode>
                <c:ptCount val="2"/>
                <c:pt idx="0">
                  <c:v>0</c:v>
                </c:pt>
                <c:pt idx="1">
                  <c:v>8.4508856315654661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c:v>
                </c:pt>
                <c:pt idx="1">
                  <c:v>Airedale General Hospital (42)</c:v>
                </c:pt>
              </c:strCache>
            </c:strRef>
          </c:cat>
          <c:val>
            <c:numRef>
              <c:f>Sheet1!$I$2:$I$3</c:f>
              <c:numCache>
                <c:formatCode>0.0;;</c:formatCode>
                <c:ptCount val="2"/>
                <c:pt idx="0">
                  <c:v>8.4508964481922266</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c:v>
                </c:pt>
                <c:pt idx="1">
                  <c:v>Airedale General Hospital (42)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1.5491035518077734</c:v>
                </c:pt>
                <c:pt idx="1">
                  <c:v>1.5491143684345339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(462)</c:v>
                </c:pt>
                <c:pt idx="1">
                  <c:v>Airedale General Hospital (462)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(462)</c:v>
                </c:pt>
                <c:pt idx="1">
                  <c:v>Airedale General Hospital (462)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(462)</c:v>
                </c:pt>
                <c:pt idx="1">
                  <c:v>Airedale General Hospital (462)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(462)</c:v>
                </c:pt>
                <c:pt idx="1">
                  <c:v>Airedale General Hospital (462)</c:v>
                </c:pt>
              </c:strCache>
            </c:strRef>
          </c:cat>
          <c:val>
            <c:numRef>
              <c:f>Sheet1!$G$2:$G$3</c:f>
              <c:numCache>
                <c:formatCode>0.0;;</c:formatCode>
                <c:ptCount val="2"/>
                <c:pt idx="0">
                  <c:v>6.6181409514781944</c:v>
                </c:pt>
                <c:pt idx="1">
                  <c:v>6.6181311524039224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(462)</c:v>
                </c:pt>
                <c:pt idx="1">
                  <c:v>Airedale General Hospital (462)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(462)</c:v>
                </c:pt>
                <c:pt idx="1">
                  <c:v>Airedale General Hospital (462)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(462)</c:v>
                </c:pt>
                <c:pt idx="1">
                  <c:v>Airedale General Hospital (462)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3.3818590485218056</c:v>
                </c:pt>
                <c:pt idx="1">
                  <c:v>3.3818688475960776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(313)</c:v>
                </c:pt>
                <c:pt idx="1">
                  <c:v>Airedale General Hospital (313)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(313)</c:v>
                </c:pt>
                <c:pt idx="1">
                  <c:v>Airedale General Hospital (313)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(313)</c:v>
                </c:pt>
                <c:pt idx="1">
                  <c:v>Airedale General Hospital (313)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(313)</c:v>
                </c:pt>
                <c:pt idx="1">
                  <c:v>Airedale General Hospital (313)</c:v>
                </c:pt>
              </c:strCache>
            </c:strRef>
          </c:cat>
          <c:val>
            <c:numRef>
              <c:f>Sheet1!$G$2:$G$3</c:f>
              <c:numCache>
                <c:formatCode>0.0;;</c:formatCode>
                <c:ptCount val="2"/>
                <c:pt idx="0">
                  <c:v>5.5187818235804214</c:v>
                </c:pt>
                <c:pt idx="1">
                  <c:v>5.5187994835104854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(313)</c:v>
                </c:pt>
                <c:pt idx="1">
                  <c:v>Airedale General Hospital (313)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(313)</c:v>
                </c:pt>
                <c:pt idx="1">
                  <c:v>Airedale General Hospital (313)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(313)</c:v>
                </c:pt>
                <c:pt idx="1">
                  <c:v>Airedale General Hospital (313)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4.4812181764195786</c:v>
                </c:pt>
                <c:pt idx="1">
                  <c:v>4.4812005164895146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(168)</c:v>
                </c:pt>
                <c:pt idx="1">
                  <c:v>Airedale General Hospital (168)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(168)</c:v>
                </c:pt>
                <c:pt idx="1">
                  <c:v>Airedale General Hospital (168)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(168)</c:v>
                </c:pt>
                <c:pt idx="1">
                  <c:v>Airedale General Hospital (168)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(168)</c:v>
                </c:pt>
                <c:pt idx="1">
                  <c:v>Airedale General Hospital (168)</c:v>
                </c:pt>
              </c:strCache>
            </c:strRef>
          </c:cat>
          <c:val>
            <c:numRef>
              <c:f>Sheet1!$G$2:$G$3</c:f>
              <c:numCache>
                <c:formatCode>0.0;;</c:formatCode>
                <c:ptCount val="2"/>
                <c:pt idx="0">
                  <c:v>8.1630261379304301</c:v>
                </c:pt>
                <c:pt idx="1">
                  <c:v>8.1630160506151981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(168)</c:v>
                </c:pt>
                <c:pt idx="1">
                  <c:v>Airedale General Hospital (168)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(168)</c:v>
                </c:pt>
                <c:pt idx="1">
                  <c:v>Airedale General Hospital (168)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(168)</c:v>
                </c:pt>
                <c:pt idx="1">
                  <c:v>Airedale General Hospital (168)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1.8369738620695699</c:v>
                </c:pt>
                <c:pt idx="1">
                  <c:v>1.8369839493848019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(475)</c:v>
                </c:pt>
                <c:pt idx="1">
                  <c:v>Airedale General Hospital (475)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(475)</c:v>
                </c:pt>
                <c:pt idx="1">
                  <c:v>Airedale General Hospital (475)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(475)</c:v>
                </c:pt>
                <c:pt idx="1">
                  <c:v>Airedale General Hospital (475)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(475)</c:v>
                </c:pt>
                <c:pt idx="1">
                  <c:v>Airedale General Hospital (475)</c:v>
                </c:pt>
              </c:strCache>
            </c:strRef>
          </c:cat>
          <c:val>
            <c:numRef>
              <c:f>Sheet1!$G$2:$G$3</c:f>
              <c:numCache>
                <c:formatCode>0.0;;</c:formatCode>
                <c:ptCount val="2"/>
                <c:pt idx="0">
                  <c:v>7.0760348417009089</c:v>
                </c:pt>
                <c:pt idx="1">
                  <c:v>7.0760127385067717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(475)</c:v>
                </c:pt>
                <c:pt idx="1">
                  <c:v>Airedale General Hospital (475)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(475)</c:v>
                </c:pt>
                <c:pt idx="1">
                  <c:v>Airedale General Hospital (475)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(475)</c:v>
                </c:pt>
                <c:pt idx="1">
                  <c:v>Airedale General Hospital (475)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2.9239651582990911</c:v>
                </c:pt>
                <c:pt idx="1">
                  <c:v>2.9239872614932283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(440)</c:v>
                </c:pt>
                <c:pt idx="1">
                  <c:v>Airedale General Hospital (440)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(440)</c:v>
                </c:pt>
                <c:pt idx="1">
                  <c:v>Airedale General Hospital (440)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(440)</c:v>
                </c:pt>
                <c:pt idx="1">
                  <c:v>Airedale General Hospital (440)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(440)</c:v>
                </c:pt>
                <c:pt idx="1">
                  <c:v>Airedale General Hospital (440)</c:v>
                </c:pt>
              </c:strCache>
            </c:strRef>
          </c:cat>
          <c:val>
            <c:numRef>
              <c:f>Sheet1!$G$2:$G$3</c:f>
              <c:numCache>
                <c:formatCode>0.0;;</c:formatCode>
                <c:ptCount val="2"/>
                <c:pt idx="0">
                  <c:v>7.9692420713254846</c:v>
                </c:pt>
                <c:pt idx="1">
                  <c:v>7.9692611269749491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(440)</c:v>
                </c:pt>
                <c:pt idx="1">
                  <c:v>Airedale General Hospital (440)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(440)</c:v>
                </c:pt>
                <c:pt idx="1">
                  <c:v>Airedale General Hospital (440)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(440)</c:v>
                </c:pt>
                <c:pt idx="1">
                  <c:v>Airedale General Hospital (440)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2.0307579286745154</c:v>
                </c:pt>
                <c:pt idx="1">
                  <c:v>2.0307388730250509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(344)</c:v>
                </c:pt>
                <c:pt idx="1">
                  <c:v>Airedale General Hospital (344)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(344)</c:v>
                </c:pt>
                <c:pt idx="1">
                  <c:v>Airedale General Hospital (344)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(344)</c:v>
                </c:pt>
                <c:pt idx="1">
                  <c:v>Airedale General Hospital (344)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(344)</c:v>
                </c:pt>
                <c:pt idx="1">
                  <c:v>Airedale General Hospital (344)</c:v>
                </c:pt>
              </c:strCache>
            </c:strRef>
          </c:cat>
          <c:val>
            <c:numRef>
              <c:f>Sheet1!$G$2:$G$3</c:f>
              <c:numCache>
                <c:formatCode>0.0;;</c:formatCode>
                <c:ptCount val="2"/>
                <c:pt idx="0">
                  <c:v>9.0244648525949298</c:v>
                </c:pt>
                <c:pt idx="1">
                  <c:v>9.0244612759880845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(344)</c:v>
                </c:pt>
                <c:pt idx="1">
                  <c:v>Airedale General Hospital (344)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(344)</c:v>
                </c:pt>
                <c:pt idx="1">
                  <c:v>Airedale General Hospital (344)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(344)</c:v>
                </c:pt>
                <c:pt idx="1">
                  <c:v>Airedale General Hospital (344)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0.97553514740507019</c:v>
                </c:pt>
                <c:pt idx="1">
                  <c:v>0.97553872401191555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(261)</c:v>
                </c:pt>
                <c:pt idx="1">
                  <c:v>Airedale General Hospital (261)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(261)</c:v>
                </c:pt>
                <c:pt idx="1">
                  <c:v>Airedale General Hospital (261)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(261)</c:v>
                </c:pt>
                <c:pt idx="1">
                  <c:v>Airedale General Hospital (261)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(261)</c:v>
                </c:pt>
                <c:pt idx="1">
                  <c:v>Airedale General Hospital (261)</c:v>
                </c:pt>
              </c:strCache>
            </c:strRef>
          </c:cat>
          <c:val>
            <c:numRef>
              <c:f>Sheet1!$G$2:$G$3</c:f>
              <c:numCache>
                <c:formatCode>0.0;;</c:formatCode>
                <c:ptCount val="2"/>
                <c:pt idx="0">
                  <c:v>5.7536101015933756</c:v>
                </c:pt>
                <c:pt idx="1">
                  <c:v>5.7536086897257146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(261)</c:v>
                </c:pt>
                <c:pt idx="1">
                  <c:v>Airedale General Hospital (261)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(261)</c:v>
                </c:pt>
                <c:pt idx="1">
                  <c:v>Airedale General Hospital (261)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(261)</c:v>
                </c:pt>
                <c:pt idx="1">
                  <c:v>Airedale General Hospital (261)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4.2463898984066244</c:v>
                </c:pt>
                <c:pt idx="1">
                  <c:v>4.2463913102742854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(361)</c:v>
                </c:pt>
                <c:pt idx="1">
                  <c:v>Airedale General Hospital (361)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(361)</c:v>
                </c:pt>
                <c:pt idx="1">
                  <c:v>Airedale General Hospital (361)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(361)</c:v>
                </c:pt>
                <c:pt idx="1">
                  <c:v>Airedale General Hospital (361)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(361)</c:v>
                </c:pt>
                <c:pt idx="1">
                  <c:v>Airedale General Hospital (361)</c:v>
                </c:pt>
              </c:strCache>
            </c:strRef>
          </c:cat>
          <c:val>
            <c:numRef>
              <c:f>Sheet1!$G$2:$G$3</c:f>
              <c:numCache>
                <c:formatCode>0.0;;</c:formatCode>
                <c:ptCount val="2"/>
                <c:pt idx="0">
                  <c:v>4.2182356982771809</c:v>
                </c:pt>
                <c:pt idx="1">
                  <c:v>4.2182472877826074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(361)</c:v>
                </c:pt>
                <c:pt idx="1">
                  <c:v>Airedale General Hospital (361)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(361)</c:v>
                </c:pt>
                <c:pt idx="1">
                  <c:v>Airedale General Hospital (361)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(361)</c:v>
                </c:pt>
                <c:pt idx="1">
                  <c:v>Airedale General Hospital (361)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5.7817643017228191</c:v>
                </c:pt>
                <c:pt idx="1">
                  <c:v>5.7817527122173926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(421)</c:v>
                </c:pt>
                <c:pt idx="1">
                  <c:v>Airedale General Hospital (421)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(421)</c:v>
                </c:pt>
                <c:pt idx="1">
                  <c:v>Airedale General Hospital (421)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(421)</c:v>
                </c:pt>
                <c:pt idx="1">
                  <c:v>Airedale General Hospital (421)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(421)</c:v>
                </c:pt>
                <c:pt idx="1">
                  <c:v>Airedale General Hospital (421)</c:v>
                </c:pt>
              </c:strCache>
            </c:strRef>
          </c:cat>
          <c:val>
            <c:numRef>
              <c:f>Sheet1!$G$2:$G$3</c:f>
              <c:numCache>
                <c:formatCode>0.0;;</c:formatCode>
                <c:ptCount val="2"/>
                <c:pt idx="0">
                  <c:v>6.6854576646543551</c:v>
                </c:pt>
                <c:pt idx="1">
                  <c:v>6.6854618976547373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(421)</c:v>
                </c:pt>
                <c:pt idx="1">
                  <c:v>Airedale General Hospital (421)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(421)</c:v>
                </c:pt>
                <c:pt idx="1">
                  <c:v>Airedale General Hospital (421)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(421)</c:v>
                </c:pt>
                <c:pt idx="1">
                  <c:v>Airedale General Hospital (421)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3.3145423353456449</c:v>
                </c:pt>
                <c:pt idx="1">
                  <c:v>3.3145381023452627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Airedale General Hospital (419)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Airedale General Hospital (419)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Airedale General Hospital (419)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Airedale General Hospital (419)</c:v>
                </c:pt>
              </c:strCache>
            </c:strRef>
          </c:cat>
          <c:val>
            <c:numRef>
              <c:f>Sheet1!$G$2:$G$3</c:f>
              <c:numCache>
                <c:formatCode>0.0;;</c:formatCode>
                <c:ptCount val="2"/>
                <c:pt idx="0">
                  <c:v>7.8431571944922469</c:v>
                </c:pt>
                <c:pt idx="1">
                  <c:v>7.8431411740516559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Airedale General Hospital (419)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Airedale General Hospital (419)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Airedale General Hospital (419)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2.1568428055077531</c:v>
                </c:pt>
                <c:pt idx="1">
                  <c:v>2.1568588259483441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(226)</c:v>
                </c:pt>
                <c:pt idx="1">
                  <c:v>Airedale General Hospital (226)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(226)</c:v>
                </c:pt>
                <c:pt idx="1">
                  <c:v>Airedale General Hospital (226)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(226)</c:v>
                </c:pt>
                <c:pt idx="1">
                  <c:v>Airedale General Hospital (226)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(226)</c:v>
                </c:pt>
                <c:pt idx="1">
                  <c:v>Airedale General Hospital (226)</c:v>
                </c:pt>
              </c:strCache>
            </c:strRef>
          </c:cat>
          <c:val>
            <c:numRef>
              <c:f>Sheet1!$G$2:$G$3</c:f>
              <c:numCache>
                <c:formatCode>0.0;;</c:formatCode>
                <c:ptCount val="2"/>
                <c:pt idx="0">
                  <c:v>7.6086616227088761</c:v>
                </c:pt>
                <c:pt idx="1">
                  <c:v>7.6086421713798336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(226)</c:v>
                </c:pt>
                <c:pt idx="1">
                  <c:v>Airedale General Hospital (226)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(226)</c:v>
                </c:pt>
                <c:pt idx="1">
                  <c:v>Airedale General Hospital (226)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(226)</c:v>
                </c:pt>
                <c:pt idx="1">
                  <c:v>Airedale General Hospital (226)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2.3913383772911239</c:v>
                </c:pt>
                <c:pt idx="1">
                  <c:v>2.3913578286201664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(262)</c:v>
                </c:pt>
                <c:pt idx="1">
                  <c:v>Airedale General Hospital (262)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(262)</c:v>
                </c:pt>
                <c:pt idx="1">
                  <c:v>Airedale General Hospital (262)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(262)</c:v>
                </c:pt>
                <c:pt idx="1">
                  <c:v>Airedale General Hospital (262)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(262)</c:v>
                </c:pt>
                <c:pt idx="1">
                  <c:v>Airedale General Hospital (262)</c:v>
                </c:pt>
              </c:strCache>
            </c:strRef>
          </c:cat>
          <c:val>
            <c:numRef>
              <c:f>Sheet1!$G$2:$G$3</c:f>
              <c:numCache>
                <c:formatCode>0.0;;</c:formatCode>
                <c:ptCount val="2"/>
                <c:pt idx="0">
                  <c:v>6.2960333263868877</c:v>
                </c:pt>
                <c:pt idx="1">
                  <c:v>6.2960221368604854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(262)</c:v>
                </c:pt>
                <c:pt idx="1">
                  <c:v>Airedale General Hospital (262)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(262)</c:v>
                </c:pt>
                <c:pt idx="1">
                  <c:v>Airedale General Hospital (262)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(262)</c:v>
                </c:pt>
                <c:pt idx="1">
                  <c:v>Airedale General Hospital (262)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3.7039666736131123</c:v>
                </c:pt>
                <c:pt idx="1">
                  <c:v>3.7039778631395146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Airedale General Hospital (476)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Airedale General Hospital (476)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Airedale General Hospital (476)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Airedale General Hospital (476)</c:v>
                </c:pt>
              </c:strCache>
            </c:strRef>
          </c:cat>
          <c:val>
            <c:numRef>
              <c:f>Sheet1!$G$2:$G$3</c:f>
              <c:numCache>
                <c:formatCode>0.0;;</c:formatCode>
                <c:ptCount val="2"/>
                <c:pt idx="0">
                  <c:v>9.0634298698173268</c:v>
                </c:pt>
                <c:pt idx="1">
                  <c:v>9.0634266004674213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Airedale General Hospital (476)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Airedale General Hospital (476)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Airedale General Hospital (476)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0.93657013018267321</c:v>
                </c:pt>
                <c:pt idx="1">
                  <c:v>0.93657339953257868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(472)</c:v>
                </c:pt>
                <c:pt idx="1">
                  <c:v>Airedale General Hospital (472)</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(472)</c:v>
                </c:pt>
                <c:pt idx="1">
                  <c:v>Airedale General Hospital (472)</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(472)</c:v>
                </c:pt>
                <c:pt idx="1">
                  <c:v>Airedale General Hospital (472)</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(472)</c:v>
                </c:pt>
                <c:pt idx="1">
                  <c:v>Airedale General Hospital (472)</c:v>
                </c:pt>
              </c:strCache>
            </c:strRef>
          </c:cat>
          <c:val>
            <c:numRef>
              <c:f>Sheet1!$G$2:$G$3</c:f>
              <c:numCache>
                <c:formatCode>0.0;;</c:formatCode>
                <c:ptCount val="2"/>
                <c:pt idx="0">
                  <c:v>9.2002646783097912</c:v>
                </c:pt>
                <c:pt idx="1">
                  <c:v>9.2002637940996213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(472)</c:v>
                </c:pt>
                <c:pt idx="1">
                  <c:v>Airedale General Hospital (472)</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(472)</c:v>
                </c:pt>
                <c:pt idx="1">
                  <c:v>Airedale General Hospital (472)</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(472)</c:v>
                </c:pt>
                <c:pt idx="1">
                  <c:v>Airedale General Hospital (472)</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0.79973532169020878</c:v>
                </c:pt>
                <c:pt idx="1">
                  <c:v>0.79973620590037875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(474)</c:v>
                </c:pt>
                <c:pt idx="1">
                  <c:v>Airedale General Hospital (474)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(474)</c:v>
                </c:pt>
                <c:pt idx="1">
                  <c:v>Airedale General Hospital (474)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(474)</c:v>
                </c:pt>
                <c:pt idx="1">
                  <c:v>Airedale General Hospital (474)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(474)</c:v>
                </c:pt>
                <c:pt idx="1">
                  <c:v>Airedale General Hospital (474)</c:v>
                </c:pt>
              </c:strCache>
            </c:strRef>
          </c:cat>
          <c:val>
            <c:numRef>
              <c:f>Sheet1!$G$2:$G$3</c:f>
              <c:numCache>
                <c:formatCode>0.0;;</c:formatCode>
                <c:ptCount val="2"/>
                <c:pt idx="0">
                  <c:v>8.471646061167073</c:v>
                </c:pt>
                <c:pt idx="1">
                  <c:v>8.4716449873721391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(474)</c:v>
                </c:pt>
                <c:pt idx="1">
                  <c:v>Airedale General Hospital (474)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(474)</c:v>
                </c:pt>
                <c:pt idx="1">
                  <c:v>Airedale General Hospital (474)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(474)</c:v>
                </c:pt>
                <c:pt idx="1">
                  <c:v>Airedale General Hospital (474)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1.528353938832927</c:v>
                </c:pt>
                <c:pt idx="1">
                  <c:v>1.5283550126278609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6.4358872491968002</c:v>
                </c:pt>
                <c:pt idx="1">
                  <c:v>6.5060941856754138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7.3806406788749506</c:v>
                </c:pt>
                <c:pt idx="1">
                  <c:v>7.4072414752745273</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7.4996933141926414</c:v>
                </c:pt>
                <c:pt idx="1">
                  <c:v>6.9782892267023806</c:v>
                </c:pt>
                <c:pt idx="2">
                  <c:v>7.0397516505711044</c:v>
                </c:pt>
                <c:pt idx="3">
                  <c:v>6.6726941711550722</c:v>
                </c:pt>
                <c:pt idx="4">
                  <c:v>6.5272330906859608</c:v>
                </c:pt>
                <c:pt idx="5">
                  <c:v>6.6409228471049309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5.9825442440942256</c:v>
                </c:pt>
                <c:pt idx="1">
                  <c:v>6.3562417963164632</c:v>
                </c:pt>
                <c:pt idx="2">
                  <c:v>6.7180937541089651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8.1328132276399963</c:v>
                </c:pt>
                <c:pt idx="1">
                  <c:v>8.1157072593988513</c:v>
                </c:pt>
                <c:pt idx="2">
                  <c:v>8.4368288077862168</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8.2122369172905696</c:v>
                </c:pt>
                <c:pt idx="1">
                  <c:v>7.7332319463639427</c:v>
                </c:pt>
                <c:pt idx="2">
                  <c:v>8.110253270001877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9.1657543773694634</c:v>
                </c:pt>
                <c:pt idx="1">
                  <c:v>9.0651794375742831</c:v>
                </c:pt>
                <c:pt idx="2">
                  <c:v>9.464882459596101</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3.5500911649053828</c:v>
                </c:pt>
                <c:pt idx="1">
                  <c:v>3.8011764301801478</c:v>
                </c:pt>
                <c:pt idx="2">
                  <c:v>3.7872039695409359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9.1275989421607413</c:v>
                </c:pt>
                <c:pt idx="1">
                  <c:v>9.1982204474333678</c:v>
                </c:pt>
                <c:pt idx="2">
                  <c:v>9.0917779446201639</c:v>
                </c:pt>
                <c:pt idx="3">
                  <c:v>9.029378649129189</c:v>
                </c:pt>
                <c:pt idx="4">
                  <c:v>9.0220054448716347</c:v>
                </c:pt>
                <c:pt idx="5">
                  <c:v>9.227301556795064</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8.4278561735804729</c:v>
                </c:pt>
                <c:pt idx="1">
                  <c:v>8.3888262829623592</c:v>
                </c:pt>
                <c:pt idx="2">
                  <c:v>8.4121972083900136</c:v>
                </c:pt>
                <c:pt idx="3">
                  <c:v>8.0850478109175761</c:v>
                </c:pt>
                <c:pt idx="4">
                  <c:v>7.5986734990054314</c:v>
                </c:pt>
                <c:pt idx="5">
                  <c:v>8.3669939912268685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8.2845123426854954</c:v>
                </c:pt>
                <c:pt idx="1">
                  <c:v>8.4855757233099283</c:v>
                </c:pt>
                <c:pt idx="2">
                  <c:v>8.3187646524727992</c:v>
                </c:pt>
                <c:pt idx="3">
                  <c:v>8.0917873216900897</c:v>
                </c:pt>
                <c:pt idx="4">
                  <c:v>7.85496410644057</c:v>
                </c:pt>
                <c:pt idx="5">
                  <c:v>8.5137007750155576</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7.1602557870316064</c:v>
                </c:pt>
                <c:pt idx="1">
                  <c:v>8.0980202006217592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6.1900757143570626</c:v>
                </c:pt>
                <c:pt idx="1">
                  <c:v>6.9417153147377277</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9.6768004613704903</c:v>
                </c:pt>
                <c:pt idx="1">
                  <c:v>9.720459950614778</c:v>
                </c:pt>
                <c:pt idx="2">
                  <c:v>9.7617971659191358</c:v>
                </c:pt>
                <c:pt idx="3">
                  <c:v>9.5995479838335953</c:v>
                </c:pt>
                <c:pt idx="4">
                  <c:v>9.4230929840569022</c:v>
                </c:pt>
                <c:pt idx="5">
                  <c:v>9.5707111145089883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8.6199572284858856</c:v>
                </c:pt>
                <c:pt idx="1">
                  <c:v>8.6432275130558214</c:v>
                </c:pt>
                <c:pt idx="2">
                  <c:v>8.7501856825131181</c:v>
                </c:pt>
                <c:pt idx="3">
                  <c:v>8.7984389905980276</c:v>
                </c:pt>
                <c:pt idx="4">
                  <c:v>8.4782430229043566</c:v>
                </c:pt>
                <c:pt idx="5">
                  <c:v>8.6336652758069867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9.0662361406756045</c:v>
                </c:pt>
                <c:pt idx="1">
                  <c:v>9.1148331058201126</c:v>
                </c:pt>
                <c:pt idx="2">
                  <c:v>9.1954435595953097</c:v>
                </c:pt>
                <c:pt idx="3">
                  <c:v>9.0856716897517646</c:v>
                </c:pt>
                <c:pt idx="4">
                  <c:v>8.9524158054219338</c:v>
                </c:pt>
                <c:pt idx="5">
                  <c:v>9.0771958240190678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8.7868310229990634</c:v>
                </c:pt>
                <c:pt idx="1">
                  <c:v>8.9067975659328855</c:v>
                </c:pt>
                <c:pt idx="2">
                  <c:v>8.9203779023750744</c:v>
                </c:pt>
                <c:pt idx="3">
                  <c:v>8.8260203600025786</c:v>
                </c:pt>
                <c:pt idx="4">
                  <c:v>8.7221015216169206</c:v>
                </c:pt>
                <c:pt idx="5">
                  <c:v>9.1387145834653527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8.6266035362375089</c:v>
                </c:pt>
                <c:pt idx="1">
                  <c:v>8.8105772836500424</c:v>
                </c:pt>
                <c:pt idx="2">
                  <c:v>8.5668543331261144</c:v>
                </c:pt>
                <c:pt idx="3">
                  <c:v>8.5781855596866095</c:v>
                </c:pt>
                <c:pt idx="4">
                  <c:v>8.4636610241270827</c:v>
                </c:pt>
                <c:pt idx="5">
                  <c:v>8.6353337941989743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8.8348732003012191</c:v>
                </c:pt>
                <c:pt idx="1">
                  <c:v>8.9421462584024773</c:v>
                </c:pt>
                <c:pt idx="2">
                  <c:v>8.8679833065735707</c:v>
                </c:pt>
                <c:pt idx="3">
                  <c:v>8.8298254587216611</c:v>
                </c:pt>
                <c:pt idx="4">
                  <c:v>8.778236848100498</c:v>
                </c:pt>
                <c:pt idx="5">
                  <c:v>9.0369594047070549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8.9305195691600741</c:v>
                </c:pt>
                <c:pt idx="1">
                  <c:v>8.6570382404478146</c:v>
                </c:pt>
                <c:pt idx="2">
                  <c:v>8.6193259933869335</c:v>
                </c:pt>
                <c:pt idx="3">
                  <c:v>8.6101721437665315</c:v>
                </c:pt>
                <c:pt idx="4">
                  <c:v>8.8329389314303164</c:v>
                </c:pt>
                <c:pt idx="5">
                  <c:v>8.9064031178541825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7.7926271956633446</c:v>
                </c:pt>
                <c:pt idx="1">
                  <c:v>7.3422818656643249</c:v>
                </c:pt>
                <c:pt idx="2">
                  <c:v>7.3211137058092781</c:v>
                </c:pt>
                <c:pt idx="3">
                  <c:v>7.2727278315559838</c:v>
                </c:pt>
                <c:pt idx="4">
                  <c:v>7.4959642014581052</c:v>
                </c:pt>
                <c:pt idx="5">
                  <c:v>7.5062795007864631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7.6234161265275224</c:v>
                </c:pt>
                <c:pt idx="1">
                  <c:v>7.8687352781974278</c:v>
                </c:pt>
                <c:pt idx="2">
                  <c:v>7.7741364702128486</c:v>
                </c:pt>
                <c:pt idx="3">
                  <c:v>7.8092943894710061</c:v>
                </c:pt>
                <c:pt idx="4">
                  <c:v>7.5882223336360504</c:v>
                </c:pt>
                <c:pt idx="5">
                  <c:v>7.9446709197800871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7.1614967922187986</c:v>
                </c:pt>
                <c:pt idx="1">
                  <c:v>6.9523487369728274</c:v>
                </c:pt>
                <c:pt idx="2">
                  <c:v>6.9189155797647697</c:v>
                </c:pt>
                <c:pt idx="3">
                  <c:v>6.8038567145912729</c:v>
                </c:pt>
                <c:pt idx="4">
                  <c:v>7.0980594219642112</c:v>
                </c:pt>
                <c:pt idx="5">
                  <c:v>7.3262483018501792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8.8929998801062986</c:v>
                </c:pt>
                <c:pt idx="1">
                  <c:v>8.7010306527685888</c:v>
                </c:pt>
                <c:pt idx="2">
                  <c:v>8.7600248677299106</c:v>
                </c:pt>
                <c:pt idx="3">
                  <c:v>8.8068693121760049</c:v>
                </c:pt>
                <c:pt idx="4">
                  <c:v>8.9291332995633717</c:v>
                </c:pt>
                <c:pt idx="5">
                  <c:v>8.8701665513747532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7.4990013105526598</c:v>
                </c:pt>
                <c:pt idx="1">
                  <c:v>7.6292993884245686</c:v>
                </c:pt>
                <c:pt idx="2">
                  <c:v>7.9062261430169896</c:v>
                </c:pt>
                <c:pt idx="3">
                  <c:v>7.5995983241121472</c:v>
                </c:pt>
                <c:pt idx="4">
                  <c:v>7.8312997735280012</c:v>
                </c:pt>
                <c:pt idx="5">
                  <c:v>7.9732557851395613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9.371467017229973</c:v>
                </c:pt>
                <c:pt idx="1">
                  <c:v>9.5883711653550243</c:v>
                </c:pt>
                <c:pt idx="2">
                  <c:v>9.4946619599533069</c:v>
                </c:pt>
                <c:pt idx="3">
                  <c:v>9.4960396155816316</c:v>
                </c:pt>
                <c:pt idx="4">
                  <c:v>9.4377892348974175</c:v>
                </c:pt>
                <c:pt idx="5">
                  <c:v>9.5691030185660289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8.6669941864738114</c:v>
                </c:pt>
                <c:pt idx="1">
                  <c:v>8.6544203733260776</c:v>
                </c:pt>
                <c:pt idx="2">
                  <c:v>8.937196564133604</c:v>
                </c:pt>
                <c:pt idx="3">
                  <c:v>8.7378381328813663</c:v>
                </c:pt>
                <c:pt idx="4">
                  <c:v>8.7375233122051856</c:v>
                </c:pt>
                <c:pt idx="5">
                  <c:v>8.8079411537885761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8.191822782709556</c:v>
                </c:pt>
                <c:pt idx="1">
                  <c:v>8.1105587595609645</c:v>
                </c:pt>
                <c:pt idx="2">
                  <c:v>8.1814251196225083</c:v>
                </c:pt>
                <c:pt idx="3">
                  <c:v>8.1851591782658151</c:v>
                </c:pt>
                <c:pt idx="4">
                  <c:v>8.2074282343499156</c:v>
                </c:pt>
                <c:pt idx="5">
                  <c:v>8.2065181419296174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6.4513477327913584</c:v>
                </c:pt>
                <c:pt idx="1">
                  <c:v>7.9474546810698312</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6.8811941621230117</c:v>
                </c:pt>
                <c:pt idx="1">
                  <c:v>8.4508964481922266</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7.0920908184481632</c:v>
                </c:pt>
                <c:pt idx="1">
                  <c:v>6.9310845066609872</c:v>
                </c:pt>
                <c:pt idx="2">
                  <c:v>7.0058361672161018</c:v>
                </c:pt>
                <c:pt idx="3">
                  <c:v>6.2940594706156006</c:v>
                </c:pt>
                <c:pt idx="4">
                  <c:v>6.5669284944407513</c:v>
                </c:pt>
                <c:pt idx="5">
                  <c:v>6.6181409514781944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8.5478500861506799</c:v>
                </c:pt>
                <c:pt idx="1">
                  <c:v>8.5700236212011198</c:v>
                </c:pt>
                <c:pt idx="2">
                  <c:v>8.5863573144495522</c:v>
                </c:pt>
                <c:pt idx="3">
                  <c:v>8.0063159840860258</c:v>
                </c:pt>
                <c:pt idx="4">
                  <c:v>7.7313201826281777</c:v>
                </c:pt>
                <c:pt idx="5">
                  <c:v>8.1630261379304301</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7.1301856380610884</c:v>
                </c:pt>
                <c:pt idx="1">
                  <c:v>7.1285153878182976</c:v>
                </c:pt>
                <c:pt idx="2">
                  <c:v>6.8685726734303918</c:v>
                </c:pt>
                <c:pt idx="3">
                  <c:v>6.6706405097487691</c:v>
                </c:pt>
                <c:pt idx="4">
                  <c:v>6.7142763267928309</c:v>
                </c:pt>
                <c:pt idx="5">
                  <c:v>7.0760348417009089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7.210049166820923</c:v>
                </c:pt>
                <c:pt idx="1">
                  <c:v>7.6991394596151901</c:v>
                </c:pt>
                <c:pt idx="2">
                  <c:v>7.9607523664649191</c:v>
                </c:pt>
                <c:pt idx="3">
                  <c:v>7.6174930394210953</c:v>
                </c:pt>
                <c:pt idx="4">
                  <c:v>7.5004396841062047</c:v>
                </c:pt>
                <c:pt idx="5">
                  <c:v>7.9692420713254846</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9.187421578579789</c:v>
                </c:pt>
                <c:pt idx="1">
                  <c:v>8.9910183113583315</c:v>
                </c:pt>
                <c:pt idx="2">
                  <c:v>9.1001574561124698</c:v>
                </c:pt>
                <c:pt idx="3">
                  <c:v>8.9527107212184251</c:v>
                </c:pt>
                <c:pt idx="4">
                  <c:v>9.0244648525949298</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4.7682397179376581</c:v>
                </c:pt>
                <c:pt idx="1">
                  <c:v>4.2475819638608714</c:v>
                </c:pt>
                <c:pt idx="2">
                  <c:v>4.2710689076378996</c:v>
                </c:pt>
                <c:pt idx="3">
                  <c:v>4.3396509672854284</c:v>
                </c:pt>
                <c:pt idx="4">
                  <c:v>4.155537416191553</c:v>
                </c:pt>
                <c:pt idx="5">
                  <c:v>4.2182356982771809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6.3476927451215017</c:v>
                </c:pt>
                <c:pt idx="1">
                  <c:v>6.5809620088352663</c:v>
                </c:pt>
                <c:pt idx="2">
                  <c:v>6.7436446887600274</c:v>
                </c:pt>
                <c:pt idx="3">
                  <c:v>6.2671372415447548</c:v>
                </c:pt>
                <c:pt idx="4">
                  <c:v>6.4446772223671838</c:v>
                </c:pt>
                <c:pt idx="5">
                  <c:v>6.6854576646543551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7.5596207855404653</c:v>
                </c:pt>
                <c:pt idx="1">
                  <c:v>7.4731760706723316</c:v>
                </c:pt>
                <c:pt idx="2">
                  <c:v>7.1833834491221511</c:v>
                </c:pt>
                <c:pt idx="3">
                  <c:v>7.4195928565214073</c:v>
                </c:pt>
                <c:pt idx="4">
                  <c:v>7.297139268332602</c:v>
                </c:pt>
                <c:pt idx="5">
                  <c:v>7.8431571944922469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7.6496777000505931</c:v>
                </c:pt>
                <c:pt idx="1">
                  <c:v>7.920190700512733</c:v>
                </c:pt>
                <c:pt idx="2">
                  <c:v>8.3757583441611096</c:v>
                </c:pt>
                <c:pt idx="3">
                  <c:v>7.7127164202182534</c:v>
                </c:pt>
                <c:pt idx="4">
                  <c:v>7.9898401345009793</c:v>
                </c:pt>
                <c:pt idx="5">
                  <c:v>7.6086616227088761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6.4081676332731492</c:v>
                </c:pt>
                <c:pt idx="1">
                  <c:v>6.2960333263868877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8.9152594791132049</c:v>
                </c:pt>
                <c:pt idx="1">
                  <c:v>8.8710133818257475</c:v>
                </c:pt>
                <c:pt idx="2">
                  <c:v>9.0634298698173268</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9.0045080909499546</c:v>
                </c:pt>
                <c:pt idx="1">
                  <c:v>9.2133453233206737</c:v>
                </c:pt>
                <c:pt idx="2">
                  <c:v>9.0439632211982488</c:v>
                </c:pt>
                <c:pt idx="3">
                  <c:v>9.1037785928495669</c:v>
                </c:pt>
                <c:pt idx="4">
                  <c:v>9.0020939048836599</c:v>
                </c:pt>
                <c:pt idx="5">
                  <c:v>9.2002646783097912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8.1105451219686895</c:v>
                </c:pt>
                <c:pt idx="1">
                  <c:v>8.374147230771765</c:v>
                </c:pt>
                <c:pt idx="2">
                  <c:v>8.1358266547931084</c:v>
                </c:pt>
                <c:pt idx="3">
                  <c:v>8.1325181172796022</c:v>
                </c:pt>
                <c:pt idx="4">
                  <c:v>8.037147323288476</c:v>
                </c:pt>
                <c:pt idx="5">
                  <c:v>8.471646061167073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02/09/2026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084178"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RCF | Airedale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084178"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RCF | Airedale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RCF | Airedale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Airedale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0</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2564116677"/>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2042208709"/>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84%</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41%</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482</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77%</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45%</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23%</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3575267177"/>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2001306490"/>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1483919674"/>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2275039807"/>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3681716721"/>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652950282"/>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q38. Before you left the hospital, were your family or carers given the information they needed to care for you at home? </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q42. Did hospital staff discuss with you whether you may need any further health or social care services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4104956823"/>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2765376761"/>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q31. Were you given enough information about the care and treatment you would receive while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q28_4 Thinking about your care and treatment, did hospital staff take into account the following individual needs? Accessibility needs (e.g. mobility needs, room adaptations)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q12. Were you able to get hospital food outside of set mealtimes?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q7_6. Were you ever prevented from sleeping at night by any of the following? Room temperature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2846678988"/>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Airedale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Airedale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482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Information about virtual wards: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Patients getting information about risks &amp; benefits of continuing treatment on virtual wards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while on virtual wards: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feeling they were given enough information about care and treatment on virtual ward</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Accessibility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Food:</a:t>
            </a:r>
            <a:r>
              <a:rPr lang="en-GB" sz="1250">
                <a:solidFill>
                  <a:prstClr val="black"/>
                </a:solidFill>
                <a:latin typeface="Arial"/>
              </a:rPr>
              <a:t> </a:t>
            </a:r>
            <a:r>
              <a:rPr lang="en-GB" sz="1250" b="0">
                <a:solidFill>
                  <a:prstClr val="black"/>
                </a:solidFill>
                <a:latin typeface="Arial"/>
              </a:rPr>
              <a:t>Patients being able to get hospital food outside of set mealtimes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Sleeping:</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being prevented from sleeping at night due to room temperature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Dietary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Family / carers given information to care for patient at home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Waiting list:</a:t>
            </a:r>
            <a:r>
              <a:rPr lang="en-GB" sz="1250">
                <a:solidFill>
                  <a:prstClr val="black"/>
                </a:solidFill>
                <a:latin typeface="Arial"/>
              </a:rPr>
              <a:t> </a:t>
            </a:r>
            <a:r>
              <a:rPr lang="en-GB" sz="1250" b="0" noProof="0">
                <a:solidFill>
                  <a:prstClr val="black"/>
                </a:solidFill>
                <a:latin typeface="Arial"/>
              </a:rPr>
              <a:t>Length of time on waiting list before hospital admission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Mental health needs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Staff discussing with patients whether patients may need further health/social care services after leaving</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205520111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42101911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1794652689"/>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254884029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3868383984"/>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19697707"/>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874166603"/>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47665911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226855857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5731547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4176976401"/>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230231422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1779066709"/>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939646961"/>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4115890106"/>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35239540"/>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2685368903"/>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186278491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4218702624"/>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415201458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408895070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7410149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2355817326"/>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178317825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757715805"/>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1605952427"/>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2151354586"/>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3310406461"/>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3720944199"/>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34125301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372372932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06504652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3882363597"/>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315729715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4145217455"/>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3824037944"/>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678600230"/>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179110401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207917667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2269201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60702691"/>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425113914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667868754"/>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2472092132"/>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2882875650"/>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2108860072"/>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54878261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16859624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31891381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852654155"/>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427378557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3211839821"/>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4109043293"/>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931123585"/>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3216450780"/>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51460543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4156114192"/>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910241336"/>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249573692"/>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549058824"/>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277705624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27104648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4166821433"/>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369428908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801385169"/>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2578606075"/>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3642297355"/>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1888619972"/>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183522332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3722847697"/>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330096766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579650156"/>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297065324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35570077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3478221334"/>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365446117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508151446"/>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1881889789"/>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1111390091"/>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328343142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92599830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3020278472"/>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94295272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2199012268"/>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4069212197"/>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514411327"/>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276710604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420068189"/>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1562997724"/>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566852449"/>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641766449"/>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51849545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2021484432"/>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634634713"/>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3803274479"/>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1981231233"/>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246587366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187689392"/>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90092716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82208402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779872284"/>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205723268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2444009595"/>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44838347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68919057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02012449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2000069390"/>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386360636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1766003215"/>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147152084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397228703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3000171336"/>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67987956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3041221684"/>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3775379302"/>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299340716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337210736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221589378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279130543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1497069245"/>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158583010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407349475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17261566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294707774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158352033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296400039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196118781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76880634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189124963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392355509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382088419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362185442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141430375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300244124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193400480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266653740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184275674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226883740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212638728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322729949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361037606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190077475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176637814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300857144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426092957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389921746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152325242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222436230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18629657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31091105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289423547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375656994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424849608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115370861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306722229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18863629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229692234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350387143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406269167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91610439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161001231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277669918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25318370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335099838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53992586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124932559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147271799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304837411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2020124089"/>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97;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108</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98;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111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3214499489"/>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3691122727"/>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293547759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4129386278"/>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462</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6828057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324915591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519;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477</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519;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4022342702"/>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4215056802"/>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328948101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2872422595"/>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355095211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318623729"/>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519;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477</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519;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185294108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183166127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519;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477</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4269529676"/>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3934469667"/>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596924380"/>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305;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273;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848104071"/>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819116300"/>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80219325"/>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319;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261;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241;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275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793239198"/>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162;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130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1028045583"/>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974962726"/>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4239506155"/>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227;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229836288"/>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748446509"/>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20335162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235683749"/>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5410073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444</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530;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043904482"/>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2638663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251838918"/>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24187815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5923225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21220127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451</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06099925"/>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89077258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080835778"/>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2732833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473</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724535747"/>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05385611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89383761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65756227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234940087"/>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9163942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33964365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72852570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50072864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59050039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95079598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7613604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961305447"/>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99444585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2424644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307110638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2770824040"/>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1997066021"/>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1106551441"/>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48416467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78366015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1250918510"/>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388219874"/>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211;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160;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161;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199;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175;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168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78961330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49785226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156859293"/>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3178621935"/>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74437470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283;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296;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2214838762"/>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31512776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90849984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315;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12705873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50380940"/>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46202818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6148689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55443438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286;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226;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223;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263;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012324250"/>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21719777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1292013918"/>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309;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262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63720737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527;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2984220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22386992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427231771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0241325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41551137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3565873185"/>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Q7_6. Were you ever prevented from sleeping at night by any of the following? Room temperature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Q31. Were you given enough information about the care and treatment you would receive while on a virtual ward?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638143324"/>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Q16. When doctors spoke about your care in front of you, were you included in the conversation?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91006583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16308</Words>
  <Application>Microsoft Office PowerPoint</Application>
  <PresentationFormat>Widescreen</PresentationFormat>
  <Paragraphs>2133</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Airedale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2026-09-02T14:27:41Z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